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xml" ContentType="application/vnd.openxmlformats-officedocument.presentationml.notesSlide+xml"/>
  <Override PartName="/ppt/media/image151.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8" r:id="rId3"/>
    <p:sldMasterId id="2147483717" r:id="rId4"/>
    <p:sldMasterId id="2147483736" r:id="rId5"/>
  </p:sldMasterIdLst>
  <p:notesMasterIdLst>
    <p:notesMasterId r:id="rId40"/>
  </p:notesMasterIdLst>
  <p:sldIdLst>
    <p:sldId id="256" r:id="rId6"/>
    <p:sldId id="257" r:id="rId7"/>
    <p:sldId id="258" r:id="rId8"/>
    <p:sldId id="262" r:id="rId9"/>
    <p:sldId id="275" r:id="rId10"/>
    <p:sldId id="1629" r:id="rId11"/>
    <p:sldId id="259" r:id="rId12"/>
    <p:sldId id="274" r:id="rId13"/>
    <p:sldId id="276" r:id="rId14"/>
    <p:sldId id="261" r:id="rId15"/>
    <p:sldId id="270" r:id="rId16"/>
    <p:sldId id="260" r:id="rId17"/>
    <p:sldId id="1631" r:id="rId18"/>
    <p:sldId id="273" r:id="rId19"/>
    <p:sldId id="1630" r:id="rId20"/>
    <p:sldId id="264" r:id="rId21"/>
    <p:sldId id="272" r:id="rId22"/>
    <p:sldId id="265" r:id="rId23"/>
    <p:sldId id="1612" r:id="rId24"/>
    <p:sldId id="1611" r:id="rId25"/>
    <p:sldId id="345" r:id="rId26"/>
    <p:sldId id="352" r:id="rId27"/>
    <p:sldId id="314" r:id="rId28"/>
    <p:sldId id="355" r:id="rId29"/>
    <p:sldId id="1628" r:id="rId30"/>
    <p:sldId id="311" r:id="rId31"/>
    <p:sldId id="1600" r:id="rId32"/>
    <p:sldId id="1601" r:id="rId33"/>
    <p:sldId id="1602" r:id="rId34"/>
    <p:sldId id="1584" r:id="rId35"/>
    <p:sldId id="1603" r:id="rId36"/>
    <p:sldId id="1604" r:id="rId37"/>
    <p:sldId id="1585" r:id="rId38"/>
    <p:sldId id="160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Long</a:t>
            </a:r>
            <a:r>
              <a:rPr lang="en-GB" b="1" baseline="0"/>
              <a:t> term bond yields % pa</a:t>
            </a:r>
            <a:endParaRPr lang="en-GB"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Long term gilt yield</c:v>
                </c:pt>
              </c:strCache>
            </c:strRef>
          </c:tx>
          <c:spPr>
            <a:ln w="28575" cap="rnd">
              <a:solidFill>
                <a:schemeClr val="accent1"/>
              </a:solidFill>
              <a:round/>
            </a:ln>
            <a:effectLst/>
          </c:spPr>
          <c:marker>
            <c:symbol val="none"/>
          </c:marker>
          <c:cat>
            <c:numRef>
              <c:f>Sheet1!$A$2:$A$642</c:f>
              <c:numCache>
                <c:formatCode>mmm\ yy</c:formatCode>
                <c:ptCount val="641"/>
                <c:pt idx="0">
                  <c:v>44197</c:v>
                </c:pt>
                <c:pt idx="1">
                  <c:v>44198</c:v>
                </c:pt>
                <c:pt idx="2">
                  <c:v>44199</c:v>
                </c:pt>
                <c:pt idx="3">
                  <c:v>44200</c:v>
                </c:pt>
                <c:pt idx="4">
                  <c:v>44201</c:v>
                </c:pt>
                <c:pt idx="5">
                  <c:v>44202</c:v>
                </c:pt>
                <c:pt idx="6">
                  <c:v>44203</c:v>
                </c:pt>
                <c:pt idx="7">
                  <c:v>44204</c:v>
                </c:pt>
                <c:pt idx="8">
                  <c:v>44205</c:v>
                </c:pt>
                <c:pt idx="9">
                  <c:v>44206</c:v>
                </c:pt>
                <c:pt idx="10">
                  <c:v>44207</c:v>
                </c:pt>
                <c:pt idx="11">
                  <c:v>44208</c:v>
                </c:pt>
                <c:pt idx="12">
                  <c:v>44209</c:v>
                </c:pt>
                <c:pt idx="13">
                  <c:v>44210</c:v>
                </c:pt>
                <c:pt idx="14">
                  <c:v>44211</c:v>
                </c:pt>
                <c:pt idx="15">
                  <c:v>44212</c:v>
                </c:pt>
                <c:pt idx="16">
                  <c:v>44213</c:v>
                </c:pt>
                <c:pt idx="17">
                  <c:v>44214</c:v>
                </c:pt>
                <c:pt idx="18">
                  <c:v>44215</c:v>
                </c:pt>
                <c:pt idx="19">
                  <c:v>44216</c:v>
                </c:pt>
                <c:pt idx="20">
                  <c:v>44217</c:v>
                </c:pt>
                <c:pt idx="21">
                  <c:v>44218</c:v>
                </c:pt>
                <c:pt idx="22">
                  <c:v>44219</c:v>
                </c:pt>
                <c:pt idx="23">
                  <c:v>44220</c:v>
                </c:pt>
                <c:pt idx="24">
                  <c:v>44221</c:v>
                </c:pt>
                <c:pt idx="25">
                  <c:v>44222</c:v>
                </c:pt>
                <c:pt idx="26">
                  <c:v>44223</c:v>
                </c:pt>
                <c:pt idx="27">
                  <c:v>44224</c:v>
                </c:pt>
                <c:pt idx="28">
                  <c:v>44225</c:v>
                </c:pt>
                <c:pt idx="29">
                  <c:v>44226</c:v>
                </c:pt>
                <c:pt idx="30">
                  <c:v>44227</c:v>
                </c:pt>
                <c:pt idx="31">
                  <c:v>44228</c:v>
                </c:pt>
                <c:pt idx="32">
                  <c:v>44229</c:v>
                </c:pt>
                <c:pt idx="33">
                  <c:v>44230</c:v>
                </c:pt>
                <c:pt idx="34">
                  <c:v>44231</c:v>
                </c:pt>
                <c:pt idx="35">
                  <c:v>44232</c:v>
                </c:pt>
                <c:pt idx="36">
                  <c:v>44233</c:v>
                </c:pt>
                <c:pt idx="37">
                  <c:v>44234</c:v>
                </c:pt>
                <c:pt idx="38">
                  <c:v>44235</c:v>
                </c:pt>
                <c:pt idx="39">
                  <c:v>44236</c:v>
                </c:pt>
                <c:pt idx="40">
                  <c:v>44237</c:v>
                </c:pt>
                <c:pt idx="41">
                  <c:v>44238</c:v>
                </c:pt>
                <c:pt idx="42">
                  <c:v>44239</c:v>
                </c:pt>
                <c:pt idx="43">
                  <c:v>44240</c:v>
                </c:pt>
                <c:pt idx="44">
                  <c:v>44241</c:v>
                </c:pt>
                <c:pt idx="45">
                  <c:v>44242</c:v>
                </c:pt>
                <c:pt idx="46">
                  <c:v>44243</c:v>
                </c:pt>
                <c:pt idx="47">
                  <c:v>44244</c:v>
                </c:pt>
                <c:pt idx="48">
                  <c:v>44245</c:v>
                </c:pt>
                <c:pt idx="49">
                  <c:v>44246</c:v>
                </c:pt>
                <c:pt idx="50">
                  <c:v>44247</c:v>
                </c:pt>
                <c:pt idx="51">
                  <c:v>44248</c:v>
                </c:pt>
                <c:pt idx="52">
                  <c:v>44249</c:v>
                </c:pt>
                <c:pt idx="53">
                  <c:v>44250</c:v>
                </c:pt>
                <c:pt idx="54">
                  <c:v>44251</c:v>
                </c:pt>
                <c:pt idx="55">
                  <c:v>44252</c:v>
                </c:pt>
                <c:pt idx="56">
                  <c:v>44253</c:v>
                </c:pt>
                <c:pt idx="57">
                  <c:v>44254</c:v>
                </c:pt>
                <c:pt idx="58">
                  <c:v>44255</c:v>
                </c:pt>
                <c:pt idx="59">
                  <c:v>44256</c:v>
                </c:pt>
                <c:pt idx="60">
                  <c:v>44257</c:v>
                </c:pt>
                <c:pt idx="61">
                  <c:v>44258</c:v>
                </c:pt>
                <c:pt idx="62">
                  <c:v>44259</c:v>
                </c:pt>
                <c:pt idx="63">
                  <c:v>44260</c:v>
                </c:pt>
                <c:pt idx="64">
                  <c:v>44261</c:v>
                </c:pt>
                <c:pt idx="65">
                  <c:v>44262</c:v>
                </c:pt>
                <c:pt idx="66">
                  <c:v>44263</c:v>
                </c:pt>
                <c:pt idx="67">
                  <c:v>44264</c:v>
                </c:pt>
                <c:pt idx="68">
                  <c:v>44265</c:v>
                </c:pt>
                <c:pt idx="69">
                  <c:v>44266</c:v>
                </c:pt>
                <c:pt idx="70">
                  <c:v>44267</c:v>
                </c:pt>
                <c:pt idx="71">
                  <c:v>44268</c:v>
                </c:pt>
                <c:pt idx="72">
                  <c:v>44269</c:v>
                </c:pt>
                <c:pt idx="73">
                  <c:v>44270</c:v>
                </c:pt>
                <c:pt idx="74">
                  <c:v>44271</c:v>
                </c:pt>
                <c:pt idx="75">
                  <c:v>44272</c:v>
                </c:pt>
                <c:pt idx="76">
                  <c:v>44273</c:v>
                </c:pt>
                <c:pt idx="77">
                  <c:v>44274</c:v>
                </c:pt>
                <c:pt idx="78">
                  <c:v>44275</c:v>
                </c:pt>
                <c:pt idx="79">
                  <c:v>44276</c:v>
                </c:pt>
                <c:pt idx="80">
                  <c:v>44277</c:v>
                </c:pt>
                <c:pt idx="81">
                  <c:v>44278</c:v>
                </c:pt>
                <c:pt idx="82">
                  <c:v>44279</c:v>
                </c:pt>
                <c:pt idx="83">
                  <c:v>44280</c:v>
                </c:pt>
                <c:pt idx="84">
                  <c:v>44281</c:v>
                </c:pt>
                <c:pt idx="85">
                  <c:v>44282</c:v>
                </c:pt>
                <c:pt idx="86">
                  <c:v>44283</c:v>
                </c:pt>
                <c:pt idx="87">
                  <c:v>44284</c:v>
                </c:pt>
                <c:pt idx="88">
                  <c:v>44285</c:v>
                </c:pt>
                <c:pt idx="89">
                  <c:v>44286</c:v>
                </c:pt>
                <c:pt idx="90">
                  <c:v>44287</c:v>
                </c:pt>
                <c:pt idx="91">
                  <c:v>44288</c:v>
                </c:pt>
                <c:pt idx="92">
                  <c:v>44289</c:v>
                </c:pt>
                <c:pt idx="93">
                  <c:v>44290</c:v>
                </c:pt>
                <c:pt idx="94">
                  <c:v>44291</c:v>
                </c:pt>
                <c:pt idx="95">
                  <c:v>44292</c:v>
                </c:pt>
                <c:pt idx="96">
                  <c:v>44293</c:v>
                </c:pt>
                <c:pt idx="97">
                  <c:v>44294</c:v>
                </c:pt>
                <c:pt idx="98">
                  <c:v>44295</c:v>
                </c:pt>
                <c:pt idx="99">
                  <c:v>44296</c:v>
                </c:pt>
                <c:pt idx="100">
                  <c:v>44297</c:v>
                </c:pt>
                <c:pt idx="101">
                  <c:v>44298</c:v>
                </c:pt>
                <c:pt idx="102">
                  <c:v>44299</c:v>
                </c:pt>
                <c:pt idx="103">
                  <c:v>44300</c:v>
                </c:pt>
                <c:pt idx="104">
                  <c:v>44301</c:v>
                </c:pt>
                <c:pt idx="105">
                  <c:v>44302</c:v>
                </c:pt>
                <c:pt idx="106">
                  <c:v>44303</c:v>
                </c:pt>
                <c:pt idx="107">
                  <c:v>44304</c:v>
                </c:pt>
                <c:pt idx="108">
                  <c:v>44305</c:v>
                </c:pt>
                <c:pt idx="109">
                  <c:v>44306</c:v>
                </c:pt>
                <c:pt idx="110">
                  <c:v>44307</c:v>
                </c:pt>
                <c:pt idx="111">
                  <c:v>44308</c:v>
                </c:pt>
                <c:pt idx="112">
                  <c:v>44309</c:v>
                </c:pt>
                <c:pt idx="113">
                  <c:v>44310</c:v>
                </c:pt>
                <c:pt idx="114">
                  <c:v>44311</c:v>
                </c:pt>
                <c:pt idx="115">
                  <c:v>44312</c:v>
                </c:pt>
                <c:pt idx="116">
                  <c:v>44313</c:v>
                </c:pt>
                <c:pt idx="117">
                  <c:v>44314</c:v>
                </c:pt>
                <c:pt idx="118">
                  <c:v>44315</c:v>
                </c:pt>
                <c:pt idx="119">
                  <c:v>44316</c:v>
                </c:pt>
                <c:pt idx="120">
                  <c:v>44317</c:v>
                </c:pt>
                <c:pt idx="121">
                  <c:v>44318</c:v>
                </c:pt>
                <c:pt idx="122">
                  <c:v>44319</c:v>
                </c:pt>
                <c:pt idx="123">
                  <c:v>44320</c:v>
                </c:pt>
                <c:pt idx="124">
                  <c:v>44321</c:v>
                </c:pt>
                <c:pt idx="125">
                  <c:v>44322</c:v>
                </c:pt>
                <c:pt idx="126">
                  <c:v>44323</c:v>
                </c:pt>
                <c:pt idx="127">
                  <c:v>44324</c:v>
                </c:pt>
                <c:pt idx="128">
                  <c:v>44325</c:v>
                </c:pt>
                <c:pt idx="129">
                  <c:v>44326</c:v>
                </c:pt>
                <c:pt idx="130">
                  <c:v>44327</c:v>
                </c:pt>
                <c:pt idx="131">
                  <c:v>44328</c:v>
                </c:pt>
                <c:pt idx="132">
                  <c:v>44329</c:v>
                </c:pt>
                <c:pt idx="133">
                  <c:v>44330</c:v>
                </c:pt>
                <c:pt idx="134">
                  <c:v>44331</c:v>
                </c:pt>
                <c:pt idx="135">
                  <c:v>44332</c:v>
                </c:pt>
                <c:pt idx="136">
                  <c:v>44333</c:v>
                </c:pt>
                <c:pt idx="137">
                  <c:v>44334</c:v>
                </c:pt>
                <c:pt idx="138">
                  <c:v>44335</c:v>
                </c:pt>
                <c:pt idx="139">
                  <c:v>44336</c:v>
                </c:pt>
                <c:pt idx="140">
                  <c:v>44337</c:v>
                </c:pt>
                <c:pt idx="141">
                  <c:v>44338</c:v>
                </c:pt>
                <c:pt idx="142">
                  <c:v>44339</c:v>
                </c:pt>
                <c:pt idx="143">
                  <c:v>44340</c:v>
                </c:pt>
                <c:pt idx="144">
                  <c:v>44341</c:v>
                </c:pt>
                <c:pt idx="145">
                  <c:v>44342</c:v>
                </c:pt>
                <c:pt idx="146">
                  <c:v>44343</c:v>
                </c:pt>
                <c:pt idx="147">
                  <c:v>44344</c:v>
                </c:pt>
                <c:pt idx="148">
                  <c:v>44345</c:v>
                </c:pt>
                <c:pt idx="149">
                  <c:v>44346</c:v>
                </c:pt>
                <c:pt idx="150">
                  <c:v>44347</c:v>
                </c:pt>
                <c:pt idx="151">
                  <c:v>44348</c:v>
                </c:pt>
                <c:pt idx="152">
                  <c:v>44349</c:v>
                </c:pt>
                <c:pt idx="153">
                  <c:v>44350</c:v>
                </c:pt>
                <c:pt idx="154">
                  <c:v>44351</c:v>
                </c:pt>
                <c:pt idx="155">
                  <c:v>44352</c:v>
                </c:pt>
                <c:pt idx="156">
                  <c:v>44353</c:v>
                </c:pt>
                <c:pt idx="157">
                  <c:v>44354</c:v>
                </c:pt>
                <c:pt idx="158">
                  <c:v>44355</c:v>
                </c:pt>
                <c:pt idx="159">
                  <c:v>44356</c:v>
                </c:pt>
                <c:pt idx="160">
                  <c:v>44357</c:v>
                </c:pt>
                <c:pt idx="161">
                  <c:v>44358</c:v>
                </c:pt>
                <c:pt idx="162">
                  <c:v>44359</c:v>
                </c:pt>
                <c:pt idx="163">
                  <c:v>44360</c:v>
                </c:pt>
                <c:pt idx="164">
                  <c:v>44361</c:v>
                </c:pt>
                <c:pt idx="165">
                  <c:v>44362</c:v>
                </c:pt>
                <c:pt idx="166">
                  <c:v>44363</c:v>
                </c:pt>
                <c:pt idx="167">
                  <c:v>44364</c:v>
                </c:pt>
                <c:pt idx="168">
                  <c:v>44365</c:v>
                </c:pt>
                <c:pt idx="169">
                  <c:v>44366</c:v>
                </c:pt>
                <c:pt idx="170">
                  <c:v>44367</c:v>
                </c:pt>
                <c:pt idx="171">
                  <c:v>44368</c:v>
                </c:pt>
                <c:pt idx="172">
                  <c:v>44369</c:v>
                </c:pt>
                <c:pt idx="173">
                  <c:v>44370</c:v>
                </c:pt>
                <c:pt idx="174">
                  <c:v>44371</c:v>
                </c:pt>
                <c:pt idx="175">
                  <c:v>44372</c:v>
                </c:pt>
                <c:pt idx="176">
                  <c:v>44373</c:v>
                </c:pt>
                <c:pt idx="177">
                  <c:v>44374</c:v>
                </c:pt>
                <c:pt idx="178">
                  <c:v>44375</c:v>
                </c:pt>
                <c:pt idx="179">
                  <c:v>44376</c:v>
                </c:pt>
                <c:pt idx="180">
                  <c:v>44377</c:v>
                </c:pt>
                <c:pt idx="181">
                  <c:v>44378</c:v>
                </c:pt>
                <c:pt idx="182">
                  <c:v>44379</c:v>
                </c:pt>
                <c:pt idx="183">
                  <c:v>44380</c:v>
                </c:pt>
                <c:pt idx="184">
                  <c:v>44381</c:v>
                </c:pt>
                <c:pt idx="185">
                  <c:v>44382</c:v>
                </c:pt>
                <c:pt idx="186">
                  <c:v>44383</c:v>
                </c:pt>
                <c:pt idx="187">
                  <c:v>44384</c:v>
                </c:pt>
                <c:pt idx="188">
                  <c:v>44385</c:v>
                </c:pt>
                <c:pt idx="189">
                  <c:v>44386</c:v>
                </c:pt>
                <c:pt idx="190">
                  <c:v>44387</c:v>
                </c:pt>
                <c:pt idx="191">
                  <c:v>44388</c:v>
                </c:pt>
                <c:pt idx="192">
                  <c:v>44389</c:v>
                </c:pt>
                <c:pt idx="193">
                  <c:v>44390</c:v>
                </c:pt>
                <c:pt idx="194">
                  <c:v>44391</c:v>
                </c:pt>
                <c:pt idx="195">
                  <c:v>44392</c:v>
                </c:pt>
                <c:pt idx="196">
                  <c:v>44393</c:v>
                </c:pt>
                <c:pt idx="197">
                  <c:v>44394</c:v>
                </c:pt>
                <c:pt idx="198">
                  <c:v>44395</c:v>
                </c:pt>
                <c:pt idx="199">
                  <c:v>44396</c:v>
                </c:pt>
                <c:pt idx="200">
                  <c:v>44397</c:v>
                </c:pt>
                <c:pt idx="201">
                  <c:v>44398</c:v>
                </c:pt>
                <c:pt idx="202">
                  <c:v>44399</c:v>
                </c:pt>
                <c:pt idx="203">
                  <c:v>44400</c:v>
                </c:pt>
                <c:pt idx="204">
                  <c:v>44401</c:v>
                </c:pt>
                <c:pt idx="205">
                  <c:v>44402</c:v>
                </c:pt>
                <c:pt idx="206">
                  <c:v>44403</c:v>
                </c:pt>
                <c:pt idx="207">
                  <c:v>44404</c:v>
                </c:pt>
                <c:pt idx="208">
                  <c:v>44405</c:v>
                </c:pt>
                <c:pt idx="209">
                  <c:v>44406</c:v>
                </c:pt>
                <c:pt idx="210">
                  <c:v>44407</c:v>
                </c:pt>
                <c:pt idx="211">
                  <c:v>44408</c:v>
                </c:pt>
                <c:pt idx="212">
                  <c:v>44409</c:v>
                </c:pt>
                <c:pt idx="213">
                  <c:v>44410</c:v>
                </c:pt>
                <c:pt idx="214">
                  <c:v>44411</c:v>
                </c:pt>
                <c:pt idx="215">
                  <c:v>44412</c:v>
                </c:pt>
                <c:pt idx="216">
                  <c:v>44413</c:v>
                </c:pt>
                <c:pt idx="217">
                  <c:v>44414</c:v>
                </c:pt>
                <c:pt idx="218">
                  <c:v>44415</c:v>
                </c:pt>
                <c:pt idx="219">
                  <c:v>44416</c:v>
                </c:pt>
                <c:pt idx="220">
                  <c:v>44417</c:v>
                </c:pt>
                <c:pt idx="221">
                  <c:v>44418</c:v>
                </c:pt>
                <c:pt idx="222">
                  <c:v>44419</c:v>
                </c:pt>
                <c:pt idx="223">
                  <c:v>44420</c:v>
                </c:pt>
                <c:pt idx="224">
                  <c:v>44421</c:v>
                </c:pt>
                <c:pt idx="225">
                  <c:v>44422</c:v>
                </c:pt>
                <c:pt idx="226">
                  <c:v>44423</c:v>
                </c:pt>
                <c:pt idx="227">
                  <c:v>44424</c:v>
                </c:pt>
                <c:pt idx="228">
                  <c:v>44425</c:v>
                </c:pt>
                <c:pt idx="229">
                  <c:v>44426</c:v>
                </c:pt>
                <c:pt idx="230">
                  <c:v>44427</c:v>
                </c:pt>
                <c:pt idx="231">
                  <c:v>44428</c:v>
                </c:pt>
                <c:pt idx="232">
                  <c:v>44429</c:v>
                </c:pt>
                <c:pt idx="233">
                  <c:v>44430</c:v>
                </c:pt>
                <c:pt idx="234">
                  <c:v>44431</c:v>
                </c:pt>
                <c:pt idx="235">
                  <c:v>44432</c:v>
                </c:pt>
                <c:pt idx="236">
                  <c:v>44433</c:v>
                </c:pt>
                <c:pt idx="237">
                  <c:v>44434</c:v>
                </c:pt>
                <c:pt idx="238">
                  <c:v>44435</c:v>
                </c:pt>
                <c:pt idx="239">
                  <c:v>44436</c:v>
                </c:pt>
                <c:pt idx="240">
                  <c:v>44437</c:v>
                </c:pt>
                <c:pt idx="241">
                  <c:v>44438</c:v>
                </c:pt>
                <c:pt idx="242">
                  <c:v>44439</c:v>
                </c:pt>
                <c:pt idx="243">
                  <c:v>44440</c:v>
                </c:pt>
                <c:pt idx="244">
                  <c:v>44441</c:v>
                </c:pt>
                <c:pt idx="245">
                  <c:v>44442</c:v>
                </c:pt>
                <c:pt idx="246">
                  <c:v>44443</c:v>
                </c:pt>
                <c:pt idx="247">
                  <c:v>44444</c:v>
                </c:pt>
                <c:pt idx="248">
                  <c:v>44445</c:v>
                </c:pt>
                <c:pt idx="249">
                  <c:v>44446</c:v>
                </c:pt>
                <c:pt idx="250">
                  <c:v>44447</c:v>
                </c:pt>
                <c:pt idx="251">
                  <c:v>44448</c:v>
                </c:pt>
                <c:pt idx="252">
                  <c:v>44449</c:v>
                </c:pt>
                <c:pt idx="253">
                  <c:v>44450</c:v>
                </c:pt>
                <c:pt idx="254">
                  <c:v>44451</c:v>
                </c:pt>
                <c:pt idx="255">
                  <c:v>44452</c:v>
                </c:pt>
                <c:pt idx="256">
                  <c:v>44453</c:v>
                </c:pt>
                <c:pt idx="257">
                  <c:v>44454</c:v>
                </c:pt>
                <c:pt idx="258">
                  <c:v>44455</c:v>
                </c:pt>
                <c:pt idx="259">
                  <c:v>44456</c:v>
                </c:pt>
                <c:pt idx="260">
                  <c:v>44457</c:v>
                </c:pt>
                <c:pt idx="261">
                  <c:v>44458</c:v>
                </c:pt>
                <c:pt idx="262">
                  <c:v>44459</c:v>
                </c:pt>
                <c:pt idx="263">
                  <c:v>44460</c:v>
                </c:pt>
                <c:pt idx="264">
                  <c:v>44461</c:v>
                </c:pt>
                <c:pt idx="265">
                  <c:v>44462</c:v>
                </c:pt>
                <c:pt idx="266">
                  <c:v>44463</c:v>
                </c:pt>
                <c:pt idx="267">
                  <c:v>44464</c:v>
                </c:pt>
                <c:pt idx="268">
                  <c:v>44465</c:v>
                </c:pt>
                <c:pt idx="269">
                  <c:v>44466</c:v>
                </c:pt>
                <c:pt idx="270">
                  <c:v>44467</c:v>
                </c:pt>
                <c:pt idx="271">
                  <c:v>44468</c:v>
                </c:pt>
                <c:pt idx="272">
                  <c:v>44469</c:v>
                </c:pt>
                <c:pt idx="273">
                  <c:v>44470</c:v>
                </c:pt>
                <c:pt idx="274">
                  <c:v>44471</c:v>
                </c:pt>
                <c:pt idx="275">
                  <c:v>44472</c:v>
                </c:pt>
                <c:pt idx="276">
                  <c:v>44473</c:v>
                </c:pt>
                <c:pt idx="277">
                  <c:v>44474</c:v>
                </c:pt>
                <c:pt idx="278">
                  <c:v>44475</c:v>
                </c:pt>
                <c:pt idx="279">
                  <c:v>44476</c:v>
                </c:pt>
                <c:pt idx="280">
                  <c:v>44477</c:v>
                </c:pt>
                <c:pt idx="281">
                  <c:v>44478</c:v>
                </c:pt>
                <c:pt idx="282">
                  <c:v>44479</c:v>
                </c:pt>
                <c:pt idx="283">
                  <c:v>44480</c:v>
                </c:pt>
                <c:pt idx="284">
                  <c:v>44481</c:v>
                </c:pt>
                <c:pt idx="285">
                  <c:v>44482</c:v>
                </c:pt>
                <c:pt idx="286">
                  <c:v>44483</c:v>
                </c:pt>
                <c:pt idx="287">
                  <c:v>44484</c:v>
                </c:pt>
                <c:pt idx="288">
                  <c:v>44485</c:v>
                </c:pt>
                <c:pt idx="289">
                  <c:v>44486</c:v>
                </c:pt>
                <c:pt idx="290">
                  <c:v>44487</c:v>
                </c:pt>
                <c:pt idx="291">
                  <c:v>44488</c:v>
                </c:pt>
                <c:pt idx="292">
                  <c:v>44489</c:v>
                </c:pt>
                <c:pt idx="293">
                  <c:v>44490</c:v>
                </c:pt>
                <c:pt idx="294">
                  <c:v>44491</c:v>
                </c:pt>
                <c:pt idx="295">
                  <c:v>44492</c:v>
                </c:pt>
                <c:pt idx="296">
                  <c:v>44493</c:v>
                </c:pt>
                <c:pt idx="297">
                  <c:v>44494</c:v>
                </c:pt>
                <c:pt idx="298">
                  <c:v>44495</c:v>
                </c:pt>
                <c:pt idx="299">
                  <c:v>44496</c:v>
                </c:pt>
                <c:pt idx="300">
                  <c:v>44497</c:v>
                </c:pt>
                <c:pt idx="301">
                  <c:v>44498</c:v>
                </c:pt>
                <c:pt idx="302">
                  <c:v>44499</c:v>
                </c:pt>
                <c:pt idx="303">
                  <c:v>44500</c:v>
                </c:pt>
                <c:pt idx="304">
                  <c:v>44501</c:v>
                </c:pt>
                <c:pt idx="305">
                  <c:v>44502</c:v>
                </c:pt>
                <c:pt idx="306">
                  <c:v>44503</c:v>
                </c:pt>
                <c:pt idx="307">
                  <c:v>44504</c:v>
                </c:pt>
                <c:pt idx="308">
                  <c:v>44505</c:v>
                </c:pt>
                <c:pt idx="309">
                  <c:v>44506</c:v>
                </c:pt>
                <c:pt idx="310">
                  <c:v>44507</c:v>
                </c:pt>
                <c:pt idx="311">
                  <c:v>44508</c:v>
                </c:pt>
                <c:pt idx="312">
                  <c:v>44509</c:v>
                </c:pt>
                <c:pt idx="313">
                  <c:v>44510</c:v>
                </c:pt>
                <c:pt idx="314">
                  <c:v>44511</c:v>
                </c:pt>
                <c:pt idx="315">
                  <c:v>44512</c:v>
                </c:pt>
                <c:pt idx="316">
                  <c:v>44513</c:v>
                </c:pt>
                <c:pt idx="317">
                  <c:v>44514</c:v>
                </c:pt>
                <c:pt idx="318">
                  <c:v>44515</c:v>
                </c:pt>
                <c:pt idx="319">
                  <c:v>44516</c:v>
                </c:pt>
                <c:pt idx="320">
                  <c:v>44517</c:v>
                </c:pt>
                <c:pt idx="321">
                  <c:v>44518</c:v>
                </c:pt>
                <c:pt idx="322">
                  <c:v>44519</c:v>
                </c:pt>
                <c:pt idx="323">
                  <c:v>44520</c:v>
                </c:pt>
                <c:pt idx="324">
                  <c:v>44521</c:v>
                </c:pt>
                <c:pt idx="325">
                  <c:v>44522</c:v>
                </c:pt>
                <c:pt idx="326">
                  <c:v>44523</c:v>
                </c:pt>
                <c:pt idx="327">
                  <c:v>44524</c:v>
                </c:pt>
                <c:pt idx="328">
                  <c:v>44525</c:v>
                </c:pt>
                <c:pt idx="329">
                  <c:v>44526</c:v>
                </c:pt>
                <c:pt idx="330">
                  <c:v>44527</c:v>
                </c:pt>
                <c:pt idx="331">
                  <c:v>44528</c:v>
                </c:pt>
                <c:pt idx="332">
                  <c:v>44529</c:v>
                </c:pt>
                <c:pt idx="333">
                  <c:v>44530</c:v>
                </c:pt>
                <c:pt idx="334">
                  <c:v>44531</c:v>
                </c:pt>
                <c:pt idx="335">
                  <c:v>44532</c:v>
                </c:pt>
                <c:pt idx="336">
                  <c:v>44533</c:v>
                </c:pt>
                <c:pt idx="337">
                  <c:v>44534</c:v>
                </c:pt>
                <c:pt idx="338">
                  <c:v>44535</c:v>
                </c:pt>
                <c:pt idx="339">
                  <c:v>44536</c:v>
                </c:pt>
                <c:pt idx="340">
                  <c:v>44537</c:v>
                </c:pt>
                <c:pt idx="341">
                  <c:v>44538</c:v>
                </c:pt>
                <c:pt idx="342">
                  <c:v>44539</c:v>
                </c:pt>
                <c:pt idx="343">
                  <c:v>44540</c:v>
                </c:pt>
                <c:pt idx="344">
                  <c:v>44541</c:v>
                </c:pt>
                <c:pt idx="345">
                  <c:v>44542</c:v>
                </c:pt>
                <c:pt idx="346">
                  <c:v>44543</c:v>
                </c:pt>
                <c:pt idx="347">
                  <c:v>44544</c:v>
                </c:pt>
                <c:pt idx="348">
                  <c:v>44545</c:v>
                </c:pt>
                <c:pt idx="349">
                  <c:v>44546</c:v>
                </c:pt>
                <c:pt idx="350">
                  <c:v>44547</c:v>
                </c:pt>
                <c:pt idx="351">
                  <c:v>44548</c:v>
                </c:pt>
                <c:pt idx="352">
                  <c:v>44549</c:v>
                </c:pt>
                <c:pt idx="353">
                  <c:v>44550</c:v>
                </c:pt>
                <c:pt idx="354">
                  <c:v>44551</c:v>
                </c:pt>
                <c:pt idx="355">
                  <c:v>44552</c:v>
                </c:pt>
                <c:pt idx="356">
                  <c:v>44553</c:v>
                </c:pt>
                <c:pt idx="357">
                  <c:v>44554</c:v>
                </c:pt>
                <c:pt idx="358">
                  <c:v>44555</c:v>
                </c:pt>
                <c:pt idx="359">
                  <c:v>44556</c:v>
                </c:pt>
                <c:pt idx="360">
                  <c:v>44557</c:v>
                </c:pt>
                <c:pt idx="361">
                  <c:v>44558</c:v>
                </c:pt>
                <c:pt idx="362">
                  <c:v>44559</c:v>
                </c:pt>
                <c:pt idx="363">
                  <c:v>44560</c:v>
                </c:pt>
                <c:pt idx="364">
                  <c:v>44561</c:v>
                </c:pt>
                <c:pt idx="365">
                  <c:v>44562</c:v>
                </c:pt>
                <c:pt idx="366">
                  <c:v>44563</c:v>
                </c:pt>
                <c:pt idx="367">
                  <c:v>44564</c:v>
                </c:pt>
                <c:pt idx="368">
                  <c:v>44565</c:v>
                </c:pt>
                <c:pt idx="369">
                  <c:v>44566</c:v>
                </c:pt>
                <c:pt idx="370">
                  <c:v>44567</c:v>
                </c:pt>
                <c:pt idx="371">
                  <c:v>44568</c:v>
                </c:pt>
                <c:pt idx="372">
                  <c:v>44569</c:v>
                </c:pt>
                <c:pt idx="373">
                  <c:v>44570</c:v>
                </c:pt>
                <c:pt idx="374">
                  <c:v>44571</c:v>
                </c:pt>
                <c:pt idx="375">
                  <c:v>44572</c:v>
                </c:pt>
                <c:pt idx="376">
                  <c:v>44573</c:v>
                </c:pt>
                <c:pt idx="377">
                  <c:v>44574</c:v>
                </c:pt>
                <c:pt idx="378">
                  <c:v>44575</c:v>
                </c:pt>
                <c:pt idx="379">
                  <c:v>44576</c:v>
                </c:pt>
                <c:pt idx="380">
                  <c:v>44577</c:v>
                </c:pt>
                <c:pt idx="381">
                  <c:v>44578</c:v>
                </c:pt>
                <c:pt idx="382">
                  <c:v>44579</c:v>
                </c:pt>
                <c:pt idx="383">
                  <c:v>44580</c:v>
                </c:pt>
                <c:pt idx="384">
                  <c:v>44581</c:v>
                </c:pt>
                <c:pt idx="385">
                  <c:v>44582</c:v>
                </c:pt>
                <c:pt idx="386">
                  <c:v>44583</c:v>
                </c:pt>
                <c:pt idx="387">
                  <c:v>44584</c:v>
                </c:pt>
                <c:pt idx="388">
                  <c:v>44585</c:v>
                </c:pt>
                <c:pt idx="389">
                  <c:v>44586</c:v>
                </c:pt>
                <c:pt idx="390">
                  <c:v>44587</c:v>
                </c:pt>
                <c:pt idx="391">
                  <c:v>44588</c:v>
                </c:pt>
                <c:pt idx="392">
                  <c:v>44589</c:v>
                </c:pt>
                <c:pt idx="393">
                  <c:v>44590</c:v>
                </c:pt>
                <c:pt idx="394">
                  <c:v>44591</c:v>
                </c:pt>
                <c:pt idx="395">
                  <c:v>44592</c:v>
                </c:pt>
                <c:pt idx="396">
                  <c:v>44593</c:v>
                </c:pt>
                <c:pt idx="397">
                  <c:v>44594</c:v>
                </c:pt>
                <c:pt idx="398">
                  <c:v>44595</c:v>
                </c:pt>
                <c:pt idx="399">
                  <c:v>44596</c:v>
                </c:pt>
                <c:pt idx="400">
                  <c:v>44597</c:v>
                </c:pt>
                <c:pt idx="401">
                  <c:v>44598</c:v>
                </c:pt>
                <c:pt idx="402">
                  <c:v>44599</c:v>
                </c:pt>
                <c:pt idx="403">
                  <c:v>44600</c:v>
                </c:pt>
                <c:pt idx="404">
                  <c:v>44601</c:v>
                </c:pt>
                <c:pt idx="405">
                  <c:v>44602</c:v>
                </c:pt>
                <c:pt idx="406">
                  <c:v>44603</c:v>
                </c:pt>
                <c:pt idx="407">
                  <c:v>44604</c:v>
                </c:pt>
                <c:pt idx="408">
                  <c:v>44605</c:v>
                </c:pt>
                <c:pt idx="409">
                  <c:v>44606</c:v>
                </c:pt>
                <c:pt idx="410">
                  <c:v>44607</c:v>
                </c:pt>
                <c:pt idx="411">
                  <c:v>44608</c:v>
                </c:pt>
                <c:pt idx="412">
                  <c:v>44609</c:v>
                </c:pt>
                <c:pt idx="413">
                  <c:v>44610</c:v>
                </c:pt>
                <c:pt idx="414">
                  <c:v>44611</c:v>
                </c:pt>
                <c:pt idx="415">
                  <c:v>44612</c:v>
                </c:pt>
                <c:pt idx="416">
                  <c:v>44613</c:v>
                </c:pt>
                <c:pt idx="417">
                  <c:v>44614</c:v>
                </c:pt>
                <c:pt idx="418">
                  <c:v>44615</c:v>
                </c:pt>
                <c:pt idx="419">
                  <c:v>44616</c:v>
                </c:pt>
                <c:pt idx="420">
                  <c:v>44617</c:v>
                </c:pt>
                <c:pt idx="421">
                  <c:v>44618</c:v>
                </c:pt>
                <c:pt idx="422">
                  <c:v>44619</c:v>
                </c:pt>
                <c:pt idx="423">
                  <c:v>44620</c:v>
                </c:pt>
                <c:pt idx="424">
                  <c:v>44621</c:v>
                </c:pt>
                <c:pt idx="425">
                  <c:v>44622</c:v>
                </c:pt>
                <c:pt idx="426">
                  <c:v>44623</c:v>
                </c:pt>
                <c:pt idx="427">
                  <c:v>44624</c:v>
                </c:pt>
                <c:pt idx="428">
                  <c:v>44625</c:v>
                </c:pt>
                <c:pt idx="429">
                  <c:v>44626</c:v>
                </c:pt>
                <c:pt idx="430">
                  <c:v>44627</c:v>
                </c:pt>
                <c:pt idx="431">
                  <c:v>44628</c:v>
                </c:pt>
                <c:pt idx="432">
                  <c:v>44629</c:v>
                </c:pt>
                <c:pt idx="433">
                  <c:v>44630</c:v>
                </c:pt>
                <c:pt idx="434">
                  <c:v>44631</c:v>
                </c:pt>
                <c:pt idx="435">
                  <c:v>44632</c:v>
                </c:pt>
                <c:pt idx="436">
                  <c:v>44633</c:v>
                </c:pt>
                <c:pt idx="437">
                  <c:v>44634</c:v>
                </c:pt>
                <c:pt idx="438">
                  <c:v>44635</c:v>
                </c:pt>
                <c:pt idx="439">
                  <c:v>44636</c:v>
                </c:pt>
                <c:pt idx="440">
                  <c:v>44637</c:v>
                </c:pt>
                <c:pt idx="441">
                  <c:v>44638</c:v>
                </c:pt>
                <c:pt idx="442">
                  <c:v>44639</c:v>
                </c:pt>
                <c:pt idx="443">
                  <c:v>44640</c:v>
                </c:pt>
                <c:pt idx="444">
                  <c:v>44641</c:v>
                </c:pt>
                <c:pt idx="445">
                  <c:v>44642</c:v>
                </c:pt>
                <c:pt idx="446">
                  <c:v>44643</c:v>
                </c:pt>
                <c:pt idx="447">
                  <c:v>44644</c:v>
                </c:pt>
                <c:pt idx="448">
                  <c:v>44645</c:v>
                </c:pt>
                <c:pt idx="449">
                  <c:v>44646</c:v>
                </c:pt>
                <c:pt idx="450">
                  <c:v>44647</c:v>
                </c:pt>
                <c:pt idx="451">
                  <c:v>44648</c:v>
                </c:pt>
                <c:pt idx="452">
                  <c:v>44649</c:v>
                </c:pt>
                <c:pt idx="453">
                  <c:v>44650</c:v>
                </c:pt>
                <c:pt idx="454">
                  <c:v>44651</c:v>
                </c:pt>
                <c:pt idx="455">
                  <c:v>44652</c:v>
                </c:pt>
                <c:pt idx="456">
                  <c:v>44653</c:v>
                </c:pt>
                <c:pt idx="457">
                  <c:v>44654</c:v>
                </c:pt>
                <c:pt idx="458">
                  <c:v>44655</c:v>
                </c:pt>
                <c:pt idx="459">
                  <c:v>44656</c:v>
                </c:pt>
                <c:pt idx="460">
                  <c:v>44657</c:v>
                </c:pt>
                <c:pt idx="461">
                  <c:v>44658</c:v>
                </c:pt>
                <c:pt idx="462">
                  <c:v>44659</c:v>
                </c:pt>
                <c:pt idx="463">
                  <c:v>44660</c:v>
                </c:pt>
                <c:pt idx="464">
                  <c:v>44661</c:v>
                </c:pt>
                <c:pt idx="465">
                  <c:v>44662</c:v>
                </c:pt>
                <c:pt idx="466">
                  <c:v>44663</c:v>
                </c:pt>
                <c:pt idx="467">
                  <c:v>44664</c:v>
                </c:pt>
                <c:pt idx="468">
                  <c:v>44665</c:v>
                </c:pt>
                <c:pt idx="469">
                  <c:v>44666</c:v>
                </c:pt>
                <c:pt idx="470">
                  <c:v>44667</c:v>
                </c:pt>
                <c:pt idx="471">
                  <c:v>44668</c:v>
                </c:pt>
                <c:pt idx="472">
                  <c:v>44669</c:v>
                </c:pt>
                <c:pt idx="473">
                  <c:v>44670</c:v>
                </c:pt>
                <c:pt idx="474">
                  <c:v>44671</c:v>
                </c:pt>
                <c:pt idx="475">
                  <c:v>44672</c:v>
                </c:pt>
                <c:pt idx="476">
                  <c:v>44673</c:v>
                </c:pt>
                <c:pt idx="477">
                  <c:v>44674</c:v>
                </c:pt>
                <c:pt idx="478">
                  <c:v>44675</c:v>
                </c:pt>
                <c:pt idx="479">
                  <c:v>44676</c:v>
                </c:pt>
                <c:pt idx="480">
                  <c:v>44677</c:v>
                </c:pt>
                <c:pt idx="481">
                  <c:v>44678</c:v>
                </c:pt>
                <c:pt idx="482">
                  <c:v>44679</c:v>
                </c:pt>
                <c:pt idx="483">
                  <c:v>44680</c:v>
                </c:pt>
                <c:pt idx="484">
                  <c:v>44681</c:v>
                </c:pt>
                <c:pt idx="485">
                  <c:v>44682</c:v>
                </c:pt>
                <c:pt idx="486">
                  <c:v>44683</c:v>
                </c:pt>
                <c:pt idx="487">
                  <c:v>44684</c:v>
                </c:pt>
                <c:pt idx="488">
                  <c:v>44685</c:v>
                </c:pt>
                <c:pt idx="489">
                  <c:v>44686</c:v>
                </c:pt>
                <c:pt idx="490">
                  <c:v>44687</c:v>
                </c:pt>
                <c:pt idx="491">
                  <c:v>44688</c:v>
                </c:pt>
                <c:pt idx="492">
                  <c:v>44689</c:v>
                </c:pt>
                <c:pt idx="493">
                  <c:v>44690</c:v>
                </c:pt>
                <c:pt idx="494">
                  <c:v>44691</c:v>
                </c:pt>
                <c:pt idx="495">
                  <c:v>44692</c:v>
                </c:pt>
                <c:pt idx="496">
                  <c:v>44693</c:v>
                </c:pt>
                <c:pt idx="497">
                  <c:v>44694</c:v>
                </c:pt>
                <c:pt idx="498">
                  <c:v>44695</c:v>
                </c:pt>
                <c:pt idx="499">
                  <c:v>44696</c:v>
                </c:pt>
                <c:pt idx="500">
                  <c:v>44697</c:v>
                </c:pt>
                <c:pt idx="501">
                  <c:v>44698</c:v>
                </c:pt>
                <c:pt idx="502">
                  <c:v>44699</c:v>
                </c:pt>
                <c:pt idx="503">
                  <c:v>44700</c:v>
                </c:pt>
                <c:pt idx="504">
                  <c:v>44701</c:v>
                </c:pt>
                <c:pt idx="505">
                  <c:v>44702</c:v>
                </c:pt>
                <c:pt idx="506">
                  <c:v>44703</c:v>
                </c:pt>
                <c:pt idx="507">
                  <c:v>44704</c:v>
                </c:pt>
                <c:pt idx="508">
                  <c:v>44705</c:v>
                </c:pt>
                <c:pt idx="509">
                  <c:v>44706</c:v>
                </c:pt>
                <c:pt idx="510">
                  <c:v>44707</c:v>
                </c:pt>
                <c:pt idx="511">
                  <c:v>44708</c:v>
                </c:pt>
                <c:pt idx="512">
                  <c:v>44709</c:v>
                </c:pt>
                <c:pt idx="513">
                  <c:v>44710</c:v>
                </c:pt>
                <c:pt idx="514">
                  <c:v>44711</c:v>
                </c:pt>
                <c:pt idx="515">
                  <c:v>44712</c:v>
                </c:pt>
                <c:pt idx="516">
                  <c:v>44713</c:v>
                </c:pt>
                <c:pt idx="517">
                  <c:v>44714</c:v>
                </c:pt>
                <c:pt idx="518">
                  <c:v>44715</c:v>
                </c:pt>
                <c:pt idx="519">
                  <c:v>44716</c:v>
                </c:pt>
                <c:pt idx="520">
                  <c:v>44717</c:v>
                </c:pt>
                <c:pt idx="521">
                  <c:v>44718</c:v>
                </c:pt>
                <c:pt idx="522">
                  <c:v>44719</c:v>
                </c:pt>
                <c:pt idx="523">
                  <c:v>44720</c:v>
                </c:pt>
                <c:pt idx="524">
                  <c:v>44721</c:v>
                </c:pt>
                <c:pt idx="525">
                  <c:v>44722</c:v>
                </c:pt>
                <c:pt idx="526">
                  <c:v>44723</c:v>
                </c:pt>
                <c:pt idx="527">
                  <c:v>44724</c:v>
                </c:pt>
                <c:pt idx="528">
                  <c:v>44725</c:v>
                </c:pt>
                <c:pt idx="529">
                  <c:v>44726</c:v>
                </c:pt>
                <c:pt idx="530">
                  <c:v>44727</c:v>
                </c:pt>
                <c:pt idx="531">
                  <c:v>44728</c:v>
                </c:pt>
                <c:pt idx="532">
                  <c:v>44729</c:v>
                </c:pt>
                <c:pt idx="533">
                  <c:v>44730</c:v>
                </c:pt>
                <c:pt idx="534">
                  <c:v>44731</c:v>
                </c:pt>
                <c:pt idx="535">
                  <c:v>44732</c:v>
                </c:pt>
                <c:pt idx="536">
                  <c:v>44733</c:v>
                </c:pt>
                <c:pt idx="537">
                  <c:v>44734</c:v>
                </c:pt>
                <c:pt idx="538">
                  <c:v>44735</c:v>
                </c:pt>
                <c:pt idx="539">
                  <c:v>44736</c:v>
                </c:pt>
                <c:pt idx="540">
                  <c:v>44737</c:v>
                </c:pt>
                <c:pt idx="541">
                  <c:v>44738</c:v>
                </c:pt>
                <c:pt idx="542">
                  <c:v>44739</c:v>
                </c:pt>
                <c:pt idx="543">
                  <c:v>44740</c:v>
                </c:pt>
                <c:pt idx="544">
                  <c:v>44741</c:v>
                </c:pt>
                <c:pt idx="545">
                  <c:v>44742</c:v>
                </c:pt>
                <c:pt idx="546">
                  <c:v>44743</c:v>
                </c:pt>
                <c:pt idx="547">
                  <c:v>44744</c:v>
                </c:pt>
                <c:pt idx="548">
                  <c:v>44745</c:v>
                </c:pt>
                <c:pt idx="549">
                  <c:v>44746</c:v>
                </c:pt>
                <c:pt idx="550">
                  <c:v>44747</c:v>
                </c:pt>
                <c:pt idx="551">
                  <c:v>44748</c:v>
                </c:pt>
                <c:pt idx="552">
                  <c:v>44749</c:v>
                </c:pt>
                <c:pt idx="553">
                  <c:v>44750</c:v>
                </c:pt>
                <c:pt idx="554">
                  <c:v>44751</c:v>
                </c:pt>
                <c:pt idx="555">
                  <c:v>44752</c:v>
                </c:pt>
                <c:pt idx="556">
                  <c:v>44753</c:v>
                </c:pt>
                <c:pt idx="557">
                  <c:v>44754</c:v>
                </c:pt>
                <c:pt idx="558">
                  <c:v>44755</c:v>
                </c:pt>
                <c:pt idx="559">
                  <c:v>44756</c:v>
                </c:pt>
                <c:pt idx="560">
                  <c:v>44757</c:v>
                </c:pt>
                <c:pt idx="561">
                  <c:v>44758</c:v>
                </c:pt>
                <c:pt idx="562">
                  <c:v>44759</c:v>
                </c:pt>
                <c:pt idx="563">
                  <c:v>44760</c:v>
                </c:pt>
                <c:pt idx="564">
                  <c:v>44761</c:v>
                </c:pt>
                <c:pt idx="565">
                  <c:v>44762</c:v>
                </c:pt>
                <c:pt idx="566">
                  <c:v>44763</c:v>
                </c:pt>
                <c:pt idx="567">
                  <c:v>44764</c:v>
                </c:pt>
                <c:pt idx="568">
                  <c:v>44765</c:v>
                </c:pt>
                <c:pt idx="569">
                  <c:v>44766</c:v>
                </c:pt>
                <c:pt idx="570">
                  <c:v>44767</c:v>
                </c:pt>
                <c:pt idx="571">
                  <c:v>44768</c:v>
                </c:pt>
                <c:pt idx="572">
                  <c:v>44769</c:v>
                </c:pt>
                <c:pt idx="573">
                  <c:v>44770</c:v>
                </c:pt>
                <c:pt idx="574">
                  <c:v>44771</c:v>
                </c:pt>
                <c:pt idx="575">
                  <c:v>44772</c:v>
                </c:pt>
                <c:pt idx="576">
                  <c:v>44773</c:v>
                </c:pt>
                <c:pt idx="577">
                  <c:v>44774</c:v>
                </c:pt>
                <c:pt idx="578">
                  <c:v>44775</c:v>
                </c:pt>
                <c:pt idx="579">
                  <c:v>44776</c:v>
                </c:pt>
                <c:pt idx="580">
                  <c:v>44777</c:v>
                </c:pt>
                <c:pt idx="581">
                  <c:v>44778</c:v>
                </c:pt>
                <c:pt idx="582">
                  <c:v>44779</c:v>
                </c:pt>
                <c:pt idx="583">
                  <c:v>44780</c:v>
                </c:pt>
                <c:pt idx="584">
                  <c:v>44781</c:v>
                </c:pt>
                <c:pt idx="585">
                  <c:v>44782</c:v>
                </c:pt>
                <c:pt idx="586">
                  <c:v>44783</c:v>
                </c:pt>
                <c:pt idx="587">
                  <c:v>44784</c:v>
                </c:pt>
                <c:pt idx="588">
                  <c:v>44785</c:v>
                </c:pt>
                <c:pt idx="589">
                  <c:v>44786</c:v>
                </c:pt>
                <c:pt idx="590">
                  <c:v>44787</c:v>
                </c:pt>
                <c:pt idx="591">
                  <c:v>44788</c:v>
                </c:pt>
                <c:pt idx="592">
                  <c:v>44789</c:v>
                </c:pt>
                <c:pt idx="593">
                  <c:v>44790</c:v>
                </c:pt>
                <c:pt idx="594">
                  <c:v>44791</c:v>
                </c:pt>
                <c:pt idx="595">
                  <c:v>44792</c:v>
                </c:pt>
                <c:pt idx="596">
                  <c:v>44793</c:v>
                </c:pt>
                <c:pt idx="597">
                  <c:v>44794</c:v>
                </c:pt>
                <c:pt idx="598">
                  <c:v>44795</c:v>
                </c:pt>
                <c:pt idx="599">
                  <c:v>44796</c:v>
                </c:pt>
                <c:pt idx="600">
                  <c:v>44797</c:v>
                </c:pt>
                <c:pt idx="601">
                  <c:v>44798</c:v>
                </c:pt>
                <c:pt idx="602">
                  <c:v>44799</c:v>
                </c:pt>
                <c:pt idx="603">
                  <c:v>44800</c:v>
                </c:pt>
                <c:pt idx="604">
                  <c:v>44801</c:v>
                </c:pt>
                <c:pt idx="605">
                  <c:v>44802</c:v>
                </c:pt>
                <c:pt idx="606">
                  <c:v>44803</c:v>
                </c:pt>
                <c:pt idx="607">
                  <c:v>44804</c:v>
                </c:pt>
                <c:pt idx="608">
                  <c:v>44805</c:v>
                </c:pt>
                <c:pt idx="609">
                  <c:v>44806</c:v>
                </c:pt>
                <c:pt idx="610">
                  <c:v>44807</c:v>
                </c:pt>
                <c:pt idx="611">
                  <c:v>44808</c:v>
                </c:pt>
                <c:pt idx="612">
                  <c:v>44809</c:v>
                </c:pt>
                <c:pt idx="613">
                  <c:v>44810</c:v>
                </c:pt>
                <c:pt idx="614">
                  <c:v>44811</c:v>
                </c:pt>
                <c:pt idx="615">
                  <c:v>44812</c:v>
                </c:pt>
                <c:pt idx="616">
                  <c:v>44813</c:v>
                </c:pt>
                <c:pt idx="617">
                  <c:v>44814</c:v>
                </c:pt>
                <c:pt idx="618">
                  <c:v>44815</c:v>
                </c:pt>
                <c:pt idx="619">
                  <c:v>44816</c:v>
                </c:pt>
                <c:pt idx="620">
                  <c:v>44817</c:v>
                </c:pt>
                <c:pt idx="621">
                  <c:v>44818</c:v>
                </c:pt>
                <c:pt idx="622">
                  <c:v>44819</c:v>
                </c:pt>
                <c:pt idx="623">
                  <c:v>44820</c:v>
                </c:pt>
                <c:pt idx="624">
                  <c:v>44821</c:v>
                </c:pt>
                <c:pt idx="625">
                  <c:v>44822</c:v>
                </c:pt>
                <c:pt idx="626">
                  <c:v>44823</c:v>
                </c:pt>
                <c:pt idx="627">
                  <c:v>44824</c:v>
                </c:pt>
                <c:pt idx="628">
                  <c:v>44825</c:v>
                </c:pt>
                <c:pt idx="629">
                  <c:v>44826</c:v>
                </c:pt>
                <c:pt idx="630">
                  <c:v>44827</c:v>
                </c:pt>
                <c:pt idx="631">
                  <c:v>44828</c:v>
                </c:pt>
                <c:pt idx="632">
                  <c:v>44829</c:v>
                </c:pt>
                <c:pt idx="633">
                  <c:v>44830</c:v>
                </c:pt>
                <c:pt idx="634">
                  <c:v>44831</c:v>
                </c:pt>
                <c:pt idx="635">
                  <c:v>44832</c:v>
                </c:pt>
                <c:pt idx="636">
                  <c:v>44833</c:v>
                </c:pt>
                <c:pt idx="637">
                  <c:v>44834</c:v>
                </c:pt>
                <c:pt idx="638">
                  <c:v>44835</c:v>
                </c:pt>
                <c:pt idx="639">
                  <c:v>44836</c:v>
                </c:pt>
                <c:pt idx="640">
                  <c:v>44837</c:v>
                </c:pt>
              </c:numCache>
            </c:numRef>
          </c:cat>
          <c:val>
            <c:numRef>
              <c:f>Sheet1!$B$2:$B$642</c:f>
              <c:numCache>
                <c:formatCode>0.00%</c:formatCode>
                <c:ptCount val="641"/>
                <c:pt idx="0">
                  <c:v>7.2677929999999998E-3</c:v>
                </c:pt>
                <c:pt idx="1">
                  <c:v>7.2677929999999998E-3</c:v>
                </c:pt>
                <c:pt idx="2">
                  <c:v>7.2677929999999998E-3</c:v>
                </c:pt>
                <c:pt idx="3">
                  <c:v>7.3196789999999999E-3</c:v>
                </c:pt>
                <c:pt idx="4">
                  <c:v>7.6961440000000002E-3</c:v>
                </c:pt>
                <c:pt idx="5">
                  <c:v>8.1197479999999995E-3</c:v>
                </c:pt>
                <c:pt idx="6">
                  <c:v>8.7493139999999994E-3</c:v>
                </c:pt>
                <c:pt idx="7">
                  <c:v>8.6539010000000003E-3</c:v>
                </c:pt>
                <c:pt idx="8">
                  <c:v>8.6539010000000003E-3</c:v>
                </c:pt>
                <c:pt idx="9">
                  <c:v>8.6539010000000003E-3</c:v>
                </c:pt>
                <c:pt idx="10">
                  <c:v>8.9540790000000002E-3</c:v>
                </c:pt>
                <c:pt idx="11">
                  <c:v>9.2046550000000008E-3</c:v>
                </c:pt>
                <c:pt idx="12">
                  <c:v>8.6657009999999996E-3</c:v>
                </c:pt>
                <c:pt idx="13">
                  <c:v>8.4784600000000002E-3</c:v>
                </c:pt>
                <c:pt idx="14">
                  <c:v>8.5712849999999997E-3</c:v>
                </c:pt>
                <c:pt idx="15">
                  <c:v>8.5712849999999997E-3</c:v>
                </c:pt>
                <c:pt idx="16">
                  <c:v>8.5712849999999997E-3</c:v>
                </c:pt>
                <c:pt idx="17">
                  <c:v>8.5971950000000002E-3</c:v>
                </c:pt>
                <c:pt idx="18">
                  <c:v>8.431305E-3</c:v>
                </c:pt>
                <c:pt idx="19">
                  <c:v>8.6662860000000005E-3</c:v>
                </c:pt>
                <c:pt idx="20">
                  <c:v>8.9590239999999995E-3</c:v>
                </c:pt>
                <c:pt idx="21">
                  <c:v>8.8504540000000007E-3</c:v>
                </c:pt>
                <c:pt idx="22">
                  <c:v>8.8504540000000007E-3</c:v>
                </c:pt>
                <c:pt idx="23">
                  <c:v>8.8504540000000007E-3</c:v>
                </c:pt>
                <c:pt idx="24">
                  <c:v>8.2153829999999997E-3</c:v>
                </c:pt>
                <c:pt idx="25">
                  <c:v>8.3094229999999998E-3</c:v>
                </c:pt>
                <c:pt idx="26">
                  <c:v>8.1918819999999993E-3</c:v>
                </c:pt>
                <c:pt idx="27">
                  <c:v>8.3092010000000004E-3</c:v>
                </c:pt>
                <c:pt idx="28">
                  <c:v>8.8292609999999997E-3</c:v>
                </c:pt>
                <c:pt idx="29">
                  <c:v>8.8292609999999997E-3</c:v>
                </c:pt>
                <c:pt idx="30">
                  <c:v>8.8292609999999997E-3</c:v>
                </c:pt>
                <c:pt idx="31">
                  <c:v>8.8070660000000005E-3</c:v>
                </c:pt>
                <c:pt idx="32">
                  <c:v>9.1497350000000009E-3</c:v>
                </c:pt>
                <c:pt idx="33">
                  <c:v>9.3306699999999992E-3</c:v>
                </c:pt>
                <c:pt idx="34">
                  <c:v>1.008452E-2</c:v>
                </c:pt>
                <c:pt idx="35">
                  <c:v>1.0711210000000001E-2</c:v>
                </c:pt>
                <c:pt idx="36">
                  <c:v>1.0711210000000001E-2</c:v>
                </c:pt>
                <c:pt idx="37">
                  <c:v>1.0711210000000001E-2</c:v>
                </c:pt>
                <c:pt idx="38">
                  <c:v>1.059589E-2</c:v>
                </c:pt>
                <c:pt idx="39">
                  <c:v>1.0324150000000001E-2</c:v>
                </c:pt>
                <c:pt idx="40">
                  <c:v>1.059973E-2</c:v>
                </c:pt>
                <c:pt idx="41">
                  <c:v>1.0455819999999999E-2</c:v>
                </c:pt>
                <c:pt idx="42">
                  <c:v>1.104226E-2</c:v>
                </c:pt>
                <c:pt idx="43">
                  <c:v>1.104226E-2</c:v>
                </c:pt>
                <c:pt idx="44">
                  <c:v>1.104226E-2</c:v>
                </c:pt>
                <c:pt idx="45">
                  <c:v>1.1720319999999999E-2</c:v>
                </c:pt>
                <c:pt idx="46">
                  <c:v>1.221998E-2</c:v>
                </c:pt>
                <c:pt idx="47">
                  <c:v>1.1557110000000001E-2</c:v>
                </c:pt>
                <c:pt idx="48">
                  <c:v>1.200495E-2</c:v>
                </c:pt>
                <c:pt idx="49">
                  <c:v>1.265032E-2</c:v>
                </c:pt>
                <c:pt idx="50">
                  <c:v>1.265032E-2</c:v>
                </c:pt>
                <c:pt idx="51">
                  <c:v>1.265032E-2</c:v>
                </c:pt>
                <c:pt idx="52">
                  <c:v>1.2598989999999999E-2</c:v>
                </c:pt>
                <c:pt idx="53">
                  <c:v>1.327353E-2</c:v>
                </c:pt>
                <c:pt idx="54">
                  <c:v>1.409302E-2</c:v>
                </c:pt>
                <c:pt idx="55">
                  <c:v>1.3950870000000001E-2</c:v>
                </c:pt>
                <c:pt idx="56">
                  <c:v>1.3930639999999999E-2</c:v>
                </c:pt>
                <c:pt idx="57">
                  <c:v>1.3930639999999999E-2</c:v>
                </c:pt>
                <c:pt idx="58">
                  <c:v>1.3930639999999999E-2</c:v>
                </c:pt>
                <c:pt idx="59">
                  <c:v>1.3421020000000001E-2</c:v>
                </c:pt>
                <c:pt idx="60">
                  <c:v>1.2616270000000001E-2</c:v>
                </c:pt>
                <c:pt idx="61">
                  <c:v>1.338496E-2</c:v>
                </c:pt>
                <c:pt idx="62">
                  <c:v>1.2945089999999999E-2</c:v>
                </c:pt>
                <c:pt idx="63">
                  <c:v>1.3144339999999999E-2</c:v>
                </c:pt>
                <c:pt idx="64">
                  <c:v>1.3144339999999999E-2</c:v>
                </c:pt>
                <c:pt idx="65">
                  <c:v>1.3144339999999999E-2</c:v>
                </c:pt>
                <c:pt idx="66">
                  <c:v>1.2969909999999999E-2</c:v>
                </c:pt>
                <c:pt idx="67">
                  <c:v>1.25621E-2</c:v>
                </c:pt>
                <c:pt idx="68">
                  <c:v>1.2458800000000001E-2</c:v>
                </c:pt>
                <c:pt idx="69">
                  <c:v>1.289481E-2</c:v>
                </c:pt>
                <c:pt idx="70">
                  <c:v>1.3806840000000001E-2</c:v>
                </c:pt>
                <c:pt idx="71">
                  <c:v>1.3806840000000001E-2</c:v>
                </c:pt>
                <c:pt idx="72">
                  <c:v>1.3806840000000001E-2</c:v>
                </c:pt>
                <c:pt idx="73">
                  <c:v>1.3482559999999999E-2</c:v>
                </c:pt>
                <c:pt idx="74">
                  <c:v>1.3419240000000001E-2</c:v>
                </c:pt>
                <c:pt idx="75">
                  <c:v>1.386713E-2</c:v>
                </c:pt>
                <c:pt idx="76">
                  <c:v>1.436451E-2</c:v>
                </c:pt>
                <c:pt idx="77">
                  <c:v>1.402514E-2</c:v>
                </c:pt>
                <c:pt idx="78">
                  <c:v>1.402514E-2</c:v>
                </c:pt>
                <c:pt idx="79">
                  <c:v>1.402514E-2</c:v>
                </c:pt>
                <c:pt idx="80">
                  <c:v>1.3785830000000001E-2</c:v>
                </c:pt>
                <c:pt idx="81">
                  <c:v>1.322628E-2</c:v>
                </c:pt>
                <c:pt idx="82">
                  <c:v>1.302422E-2</c:v>
                </c:pt>
                <c:pt idx="83">
                  <c:v>1.2716409999999999E-2</c:v>
                </c:pt>
                <c:pt idx="84">
                  <c:v>1.301598E-2</c:v>
                </c:pt>
                <c:pt idx="85">
                  <c:v>1.301598E-2</c:v>
                </c:pt>
                <c:pt idx="86">
                  <c:v>1.301598E-2</c:v>
                </c:pt>
                <c:pt idx="87">
                  <c:v>1.341766E-2</c:v>
                </c:pt>
                <c:pt idx="88">
                  <c:v>1.397285E-2</c:v>
                </c:pt>
                <c:pt idx="89">
                  <c:v>1.4155060000000001E-2</c:v>
                </c:pt>
                <c:pt idx="90">
                  <c:v>1.369074E-2</c:v>
                </c:pt>
                <c:pt idx="91">
                  <c:v>1.369074E-2</c:v>
                </c:pt>
                <c:pt idx="92">
                  <c:v>1.369074E-2</c:v>
                </c:pt>
                <c:pt idx="93">
                  <c:v>1.369074E-2</c:v>
                </c:pt>
                <c:pt idx="94">
                  <c:v>1.369074E-2</c:v>
                </c:pt>
                <c:pt idx="95">
                  <c:v>1.3553870000000001E-2</c:v>
                </c:pt>
                <c:pt idx="96">
                  <c:v>1.347514E-2</c:v>
                </c:pt>
                <c:pt idx="97">
                  <c:v>1.315615E-2</c:v>
                </c:pt>
                <c:pt idx="98">
                  <c:v>1.333911E-2</c:v>
                </c:pt>
                <c:pt idx="99">
                  <c:v>1.333911E-2</c:v>
                </c:pt>
                <c:pt idx="100">
                  <c:v>1.333911E-2</c:v>
                </c:pt>
                <c:pt idx="101">
                  <c:v>1.335308E-2</c:v>
                </c:pt>
                <c:pt idx="102">
                  <c:v>1.331128E-2</c:v>
                </c:pt>
                <c:pt idx="103">
                  <c:v>1.362116E-2</c:v>
                </c:pt>
                <c:pt idx="104">
                  <c:v>1.2711460000000001E-2</c:v>
                </c:pt>
                <c:pt idx="105">
                  <c:v>1.315508E-2</c:v>
                </c:pt>
                <c:pt idx="106">
                  <c:v>1.315508E-2</c:v>
                </c:pt>
                <c:pt idx="107">
                  <c:v>1.315508E-2</c:v>
                </c:pt>
                <c:pt idx="108">
                  <c:v>1.302012E-2</c:v>
                </c:pt>
                <c:pt idx="109">
                  <c:v>1.281262E-2</c:v>
                </c:pt>
                <c:pt idx="110">
                  <c:v>1.302089E-2</c:v>
                </c:pt>
                <c:pt idx="111">
                  <c:v>1.281333E-2</c:v>
                </c:pt>
                <c:pt idx="112">
                  <c:v>1.296889E-2</c:v>
                </c:pt>
                <c:pt idx="113">
                  <c:v>1.296889E-2</c:v>
                </c:pt>
                <c:pt idx="114">
                  <c:v>1.296889E-2</c:v>
                </c:pt>
                <c:pt idx="115">
                  <c:v>1.299852E-2</c:v>
                </c:pt>
                <c:pt idx="116">
                  <c:v>1.3130370000000001E-2</c:v>
                </c:pt>
                <c:pt idx="117">
                  <c:v>1.329588E-2</c:v>
                </c:pt>
                <c:pt idx="118">
                  <c:v>1.3713899999999999E-2</c:v>
                </c:pt>
                <c:pt idx="119">
                  <c:v>1.360951E-2</c:v>
                </c:pt>
                <c:pt idx="120">
                  <c:v>1.360951E-2</c:v>
                </c:pt>
                <c:pt idx="121">
                  <c:v>1.360951E-2</c:v>
                </c:pt>
                <c:pt idx="122">
                  <c:v>1.360951E-2</c:v>
                </c:pt>
                <c:pt idx="123">
                  <c:v>1.313194E-2</c:v>
                </c:pt>
                <c:pt idx="124">
                  <c:v>1.3473799999999999E-2</c:v>
                </c:pt>
                <c:pt idx="125">
                  <c:v>1.3350330000000001E-2</c:v>
                </c:pt>
                <c:pt idx="126">
                  <c:v>1.3249530000000001E-2</c:v>
                </c:pt>
                <c:pt idx="127">
                  <c:v>1.3249530000000001E-2</c:v>
                </c:pt>
                <c:pt idx="128">
                  <c:v>1.3249530000000001E-2</c:v>
                </c:pt>
                <c:pt idx="129">
                  <c:v>1.3491E-2</c:v>
                </c:pt>
                <c:pt idx="130">
                  <c:v>1.4170159999999999E-2</c:v>
                </c:pt>
                <c:pt idx="131">
                  <c:v>1.4596990000000001E-2</c:v>
                </c:pt>
                <c:pt idx="132">
                  <c:v>1.477269E-2</c:v>
                </c:pt>
                <c:pt idx="133">
                  <c:v>1.4433359999999999E-2</c:v>
                </c:pt>
                <c:pt idx="134">
                  <c:v>1.4433359999999999E-2</c:v>
                </c:pt>
                <c:pt idx="135">
                  <c:v>1.4433359999999999E-2</c:v>
                </c:pt>
                <c:pt idx="136">
                  <c:v>1.4405599999999999E-2</c:v>
                </c:pt>
                <c:pt idx="137">
                  <c:v>1.4484769999999999E-2</c:v>
                </c:pt>
                <c:pt idx="138">
                  <c:v>1.4324379999999999E-2</c:v>
                </c:pt>
                <c:pt idx="139">
                  <c:v>1.4347830000000001E-2</c:v>
                </c:pt>
                <c:pt idx="140">
                  <c:v>1.426724E-2</c:v>
                </c:pt>
                <c:pt idx="141">
                  <c:v>1.426724E-2</c:v>
                </c:pt>
                <c:pt idx="142">
                  <c:v>1.426724E-2</c:v>
                </c:pt>
                <c:pt idx="143">
                  <c:v>1.39963E-2</c:v>
                </c:pt>
                <c:pt idx="144">
                  <c:v>1.36131E-2</c:v>
                </c:pt>
                <c:pt idx="145">
                  <c:v>1.3175640000000001E-2</c:v>
                </c:pt>
                <c:pt idx="146">
                  <c:v>1.3575520000000001E-2</c:v>
                </c:pt>
                <c:pt idx="147">
                  <c:v>1.334314E-2</c:v>
                </c:pt>
                <c:pt idx="148">
                  <c:v>1.334314E-2</c:v>
                </c:pt>
                <c:pt idx="149">
                  <c:v>1.334314E-2</c:v>
                </c:pt>
                <c:pt idx="150">
                  <c:v>1.334314E-2</c:v>
                </c:pt>
                <c:pt idx="151">
                  <c:v>1.384635E-2</c:v>
                </c:pt>
                <c:pt idx="152">
                  <c:v>1.361878E-2</c:v>
                </c:pt>
                <c:pt idx="153">
                  <c:v>1.3959879999999999E-2</c:v>
                </c:pt>
                <c:pt idx="154">
                  <c:v>1.361241E-2</c:v>
                </c:pt>
                <c:pt idx="155">
                  <c:v>1.361241E-2</c:v>
                </c:pt>
                <c:pt idx="156">
                  <c:v>1.361241E-2</c:v>
                </c:pt>
                <c:pt idx="157">
                  <c:v>1.377491E-2</c:v>
                </c:pt>
                <c:pt idx="158">
                  <c:v>1.3399980000000001E-2</c:v>
                </c:pt>
                <c:pt idx="159">
                  <c:v>1.295611E-2</c:v>
                </c:pt>
                <c:pt idx="160">
                  <c:v>1.3151919999999999E-2</c:v>
                </c:pt>
                <c:pt idx="161">
                  <c:v>1.274259E-2</c:v>
                </c:pt>
                <c:pt idx="162">
                  <c:v>1.274259E-2</c:v>
                </c:pt>
                <c:pt idx="163">
                  <c:v>1.274259E-2</c:v>
                </c:pt>
                <c:pt idx="164">
                  <c:v>1.299118E-2</c:v>
                </c:pt>
                <c:pt idx="165">
                  <c:v>1.309155E-2</c:v>
                </c:pt>
                <c:pt idx="166">
                  <c:v>1.294938E-2</c:v>
                </c:pt>
                <c:pt idx="167">
                  <c:v>1.3106700000000001E-2</c:v>
                </c:pt>
                <c:pt idx="168">
                  <c:v>1.250632E-2</c:v>
                </c:pt>
                <c:pt idx="169">
                  <c:v>1.250632E-2</c:v>
                </c:pt>
                <c:pt idx="170">
                  <c:v>1.250632E-2</c:v>
                </c:pt>
                <c:pt idx="171">
                  <c:v>1.259448E-2</c:v>
                </c:pt>
                <c:pt idx="172">
                  <c:v>1.30245E-2</c:v>
                </c:pt>
                <c:pt idx="173">
                  <c:v>1.312546E-2</c:v>
                </c:pt>
                <c:pt idx="174">
                  <c:v>1.2756E-2</c:v>
                </c:pt>
                <c:pt idx="175">
                  <c:v>1.3150230000000001E-2</c:v>
                </c:pt>
                <c:pt idx="176">
                  <c:v>1.3150230000000001E-2</c:v>
                </c:pt>
                <c:pt idx="177">
                  <c:v>1.3150230000000001E-2</c:v>
                </c:pt>
                <c:pt idx="178">
                  <c:v>1.266811E-2</c:v>
                </c:pt>
                <c:pt idx="179">
                  <c:v>1.27825E-2</c:v>
                </c:pt>
                <c:pt idx="180">
                  <c:v>1.271574E-2</c:v>
                </c:pt>
                <c:pt idx="181">
                  <c:v>1.2743320000000001E-2</c:v>
                </c:pt>
                <c:pt idx="182">
                  <c:v>1.2548149999999999E-2</c:v>
                </c:pt>
                <c:pt idx="183">
                  <c:v>1.2548149999999999E-2</c:v>
                </c:pt>
                <c:pt idx="184">
                  <c:v>1.2548149999999999E-2</c:v>
                </c:pt>
                <c:pt idx="185">
                  <c:v>1.265786E-2</c:v>
                </c:pt>
                <c:pt idx="186">
                  <c:v>1.184344E-2</c:v>
                </c:pt>
                <c:pt idx="187">
                  <c:v>1.1362799999999999E-2</c:v>
                </c:pt>
                <c:pt idx="188">
                  <c:v>1.132258E-2</c:v>
                </c:pt>
                <c:pt idx="189">
                  <c:v>1.2033159999999999E-2</c:v>
                </c:pt>
                <c:pt idx="190">
                  <c:v>1.2033159999999999E-2</c:v>
                </c:pt>
                <c:pt idx="191">
                  <c:v>1.2033159999999999E-2</c:v>
                </c:pt>
                <c:pt idx="192">
                  <c:v>1.1767420000000001E-2</c:v>
                </c:pt>
                <c:pt idx="193">
                  <c:v>1.1357610000000001E-2</c:v>
                </c:pt>
                <c:pt idx="194">
                  <c:v>1.128146E-2</c:v>
                </c:pt>
                <c:pt idx="195">
                  <c:v>1.1732650000000001E-2</c:v>
                </c:pt>
                <c:pt idx="196">
                  <c:v>1.1314950000000001E-2</c:v>
                </c:pt>
                <c:pt idx="197">
                  <c:v>1.1314950000000001E-2</c:v>
                </c:pt>
                <c:pt idx="198">
                  <c:v>1.1314950000000001E-2</c:v>
                </c:pt>
                <c:pt idx="199">
                  <c:v>1.035963E-2</c:v>
                </c:pt>
                <c:pt idx="200">
                  <c:v>1.0122529999999999E-2</c:v>
                </c:pt>
                <c:pt idx="201">
                  <c:v>1.072944E-2</c:v>
                </c:pt>
                <c:pt idx="202">
                  <c:v>1.0272430000000001E-2</c:v>
                </c:pt>
                <c:pt idx="203">
                  <c:v>1.0344890000000001E-2</c:v>
                </c:pt>
                <c:pt idx="204">
                  <c:v>1.0344890000000001E-2</c:v>
                </c:pt>
                <c:pt idx="205">
                  <c:v>1.0344890000000001E-2</c:v>
                </c:pt>
                <c:pt idx="206">
                  <c:v>1.0192639999999999E-2</c:v>
                </c:pt>
                <c:pt idx="207">
                  <c:v>1.009644E-2</c:v>
                </c:pt>
                <c:pt idx="208">
                  <c:v>1.0206109999999999E-2</c:v>
                </c:pt>
                <c:pt idx="209">
                  <c:v>1.022516E-2</c:v>
                </c:pt>
                <c:pt idx="210">
                  <c:v>1.026467E-2</c:v>
                </c:pt>
                <c:pt idx="211">
                  <c:v>1.026467E-2</c:v>
                </c:pt>
                <c:pt idx="212">
                  <c:v>1.026467E-2</c:v>
                </c:pt>
                <c:pt idx="213">
                  <c:v>1.0084070000000001E-2</c:v>
                </c:pt>
                <c:pt idx="214">
                  <c:v>9.714472E-3</c:v>
                </c:pt>
                <c:pt idx="215">
                  <c:v>9.8330399999999995E-3</c:v>
                </c:pt>
                <c:pt idx="216">
                  <c:v>9.6598380000000005E-3</c:v>
                </c:pt>
                <c:pt idx="217">
                  <c:v>1.0539359999999999E-2</c:v>
                </c:pt>
                <c:pt idx="218">
                  <c:v>1.0539359999999999E-2</c:v>
                </c:pt>
                <c:pt idx="219">
                  <c:v>1.0539359999999999E-2</c:v>
                </c:pt>
                <c:pt idx="220">
                  <c:v>9.9232420000000005E-3</c:v>
                </c:pt>
                <c:pt idx="221">
                  <c:v>9.9530250000000008E-3</c:v>
                </c:pt>
                <c:pt idx="222">
                  <c:v>9.9848990000000002E-3</c:v>
                </c:pt>
                <c:pt idx="223">
                  <c:v>1.0295E-2</c:v>
                </c:pt>
                <c:pt idx="224">
                  <c:v>1.0089890000000001E-2</c:v>
                </c:pt>
                <c:pt idx="225">
                  <c:v>1.0089890000000001E-2</c:v>
                </c:pt>
                <c:pt idx="226">
                  <c:v>1.0089890000000001E-2</c:v>
                </c:pt>
                <c:pt idx="227">
                  <c:v>9.9990189999999996E-3</c:v>
                </c:pt>
                <c:pt idx="228">
                  <c:v>9.847471E-3</c:v>
                </c:pt>
                <c:pt idx="229">
                  <c:v>1.005382E-2</c:v>
                </c:pt>
                <c:pt idx="230">
                  <c:v>9.8476919999999999E-3</c:v>
                </c:pt>
                <c:pt idx="231">
                  <c:v>9.812945E-3</c:v>
                </c:pt>
                <c:pt idx="232">
                  <c:v>9.812945E-3</c:v>
                </c:pt>
                <c:pt idx="233">
                  <c:v>9.812945E-3</c:v>
                </c:pt>
                <c:pt idx="234">
                  <c:v>9.9120830000000004E-3</c:v>
                </c:pt>
                <c:pt idx="235">
                  <c:v>9.8844109999999992E-3</c:v>
                </c:pt>
                <c:pt idx="236">
                  <c:v>1.0570889999999999E-2</c:v>
                </c:pt>
                <c:pt idx="237">
                  <c:v>1.0587940000000001E-2</c:v>
                </c:pt>
                <c:pt idx="238">
                  <c:v>1.047266E-2</c:v>
                </c:pt>
                <c:pt idx="239">
                  <c:v>1.047266E-2</c:v>
                </c:pt>
                <c:pt idx="240">
                  <c:v>1.047266E-2</c:v>
                </c:pt>
                <c:pt idx="241">
                  <c:v>1.047266E-2</c:v>
                </c:pt>
                <c:pt idx="242">
                  <c:v>1.107239E-2</c:v>
                </c:pt>
                <c:pt idx="243">
                  <c:v>1.0806090000000001E-2</c:v>
                </c:pt>
                <c:pt idx="244">
                  <c:v>1.066041E-2</c:v>
                </c:pt>
                <c:pt idx="245">
                  <c:v>1.10414E-2</c:v>
                </c:pt>
                <c:pt idx="246">
                  <c:v>1.10414E-2</c:v>
                </c:pt>
                <c:pt idx="247">
                  <c:v>1.10414E-2</c:v>
                </c:pt>
                <c:pt idx="248">
                  <c:v>1.078139E-2</c:v>
                </c:pt>
                <c:pt idx="249">
                  <c:v>1.120112E-2</c:v>
                </c:pt>
                <c:pt idx="250">
                  <c:v>1.1043270000000001E-2</c:v>
                </c:pt>
                <c:pt idx="251">
                  <c:v>1.1033350000000001E-2</c:v>
                </c:pt>
                <c:pt idx="252">
                  <c:v>1.10724E-2</c:v>
                </c:pt>
                <c:pt idx="253">
                  <c:v>1.10724E-2</c:v>
                </c:pt>
                <c:pt idx="254">
                  <c:v>1.10724E-2</c:v>
                </c:pt>
                <c:pt idx="255">
                  <c:v>1.1008769999999999E-2</c:v>
                </c:pt>
                <c:pt idx="256">
                  <c:v>1.084676E-2</c:v>
                </c:pt>
                <c:pt idx="257">
                  <c:v>1.102874E-2</c:v>
                </c:pt>
                <c:pt idx="258">
                  <c:v>1.150936E-2</c:v>
                </c:pt>
                <c:pt idx="259">
                  <c:v>1.2047449999999999E-2</c:v>
                </c:pt>
                <c:pt idx="260">
                  <c:v>1.2047449999999999E-2</c:v>
                </c:pt>
                <c:pt idx="261">
                  <c:v>1.2047449999999999E-2</c:v>
                </c:pt>
                <c:pt idx="262">
                  <c:v>1.157742E-2</c:v>
                </c:pt>
                <c:pt idx="263">
                  <c:v>1.155546E-2</c:v>
                </c:pt>
                <c:pt idx="264">
                  <c:v>1.1614930000000001E-2</c:v>
                </c:pt>
                <c:pt idx="265">
                  <c:v>1.246296E-2</c:v>
                </c:pt>
                <c:pt idx="266">
                  <c:v>1.2904540000000001E-2</c:v>
                </c:pt>
                <c:pt idx="267">
                  <c:v>1.2904540000000001E-2</c:v>
                </c:pt>
                <c:pt idx="268">
                  <c:v>1.2904540000000001E-2</c:v>
                </c:pt>
                <c:pt idx="269">
                  <c:v>1.3289219999999999E-2</c:v>
                </c:pt>
                <c:pt idx="270">
                  <c:v>1.376847E-2</c:v>
                </c:pt>
                <c:pt idx="271">
                  <c:v>1.378096E-2</c:v>
                </c:pt>
                <c:pt idx="272">
                  <c:v>1.43669E-2</c:v>
                </c:pt>
                <c:pt idx="273">
                  <c:v>1.4281210000000001E-2</c:v>
                </c:pt>
                <c:pt idx="274">
                  <c:v>1.4281210000000001E-2</c:v>
                </c:pt>
                <c:pt idx="275">
                  <c:v>1.4281210000000001E-2</c:v>
                </c:pt>
                <c:pt idx="276">
                  <c:v>1.4201719999999999E-2</c:v>
                </c:pt>
                <c:pt idx="277">
                  <c:v>1.5030750000000001E-2</c:v>
                </c:pt>
                <c:pt idx="278">
                  <c:v>1.481385E-2</c:v>
                </c:pt>
                <c:pt idx="279">
                  <c:v>1.481386E-2</c:v>
                </c:pt>
                <c:pt idx="280">
                  <c:v>1.554417E-2</c:v>
                </c:pt>
                <c:pt idx="281">
                  <c:v>1.554417E-2</c:v>
                </c:pt>
                <c:pt idx="282">
                  <c:v>1.554417E-2</c:v>
                </c:pt>
                <c:pt idx="283">
                  <c:v>1.568193E-2</c:v>
                </c:pt>
                <c:pt idx="284">
                  <c:v>1.505488E-2</c:v>
                </c:pt>
                <c:pt idx="285">
                  <c:v>1.37658E-2</c:v>
                </c:pt>
                <c:pt idx="286">
                  <c:v>1.3450439999999999E-2</c:v>
                </c:pt>
                <c:pt idx="287">
                  <c:v>1.416922E-2</c:v>
                </c:pt>
                <c:pt idx="288">
                  <c:v>1.416922E-2</c:v>
                </c:pt>
                <c:pt idx="289">
                  <c:v>1.416922E-2</c:v>
                </c:pt>
                <c:pt idx="290">
                  <c:v>1.419898E-2</c:v>
                </c:pt>
                <c:pt idx="291">
                  <c:v>1.418436E-2</c:v>
                </c:pt>
                <c:pt idx="292">
                  <c:v>1.449484E-2</c:v>
                </c:pt>
                <c:pt idx="293">
                  <c:v>1.509307E-2</c:v>
                </c:pt>
                <c:pt idx="294">
                  <c:v>1.444489E-2</c:v>
                </c:pt>
                <c:pt idx="295">
                  <c:v>1.444489E-2</c:v>
                </c:pt>
                <c:pt idx="296">
                  <c:v>1.444489E-2</c:v>
                </c:pt>
                <c:pt idx="297">
                  <c:v>1.428513E-2</c:v>
                </c:pt>
                <c:pt idx="298">
                  <c:v>1.3842999999999999E-2</c:v>
                </c:pt>
                <c:pt idx="299">
                  <c:v>1.203415E-2</c:v>
                </c:pt>
                <c:pt idx="300">
                  <c:v>1.164337E-2</c:v>
                </c:pt>
                <c:pt idx="301">
                  <c:v>1.200495E-2</c:v>
                </c:pt>
                <c:pt idx="302">
                  <c:v>1.200495E-2</c:v>
                </c:pt>
                <c:pt idx="303">
                  <c:v>1.200495E-2</c:v>
                </c:pt>
                <c:pt idx="304">
                  <c:v>1.2339569999999999E-2</c:v>
                </c:pt>
                <c:pt idx="305">
                  <c:v>1.2403030000000001E-2</c:v>
                </c:pt>
                <c:pt idx="306">
                  <c:v>1.2809879999999999E-2</c:v>
                </c:pt>
                <c:pt idx="307">
                  <c:v>1.2248739999999999E-2</c:v>
                </c:pt>
                <c:pt idx="308">
                  <c:v>1.091452E-2</c:v>
                </c:pt>
                <c:pt idx="309">
                  <c:v>1.091452E-2</c:v>
                </c:pt>
                <c:pt idx="310">
                  <c:v>1.091452E-2</c:v>
                </c:pt>
                <c:pt idx="311">
                  <c:v>1.0887529999999999E-2</c:v>
                </c:pt>
                <c:pt idx="312">
                  <c:v>1.024627E-2</c:v>
                </c:pt>
                <c:pt idx="313">
                  <c:v>1.1449569999999999E-2</c:v>
                </c:pt>
                <c:pt idx="314">
                  <c:v>1.1373090000000001E-2</c:v>
                </c:pt>
                <c:pt idx="315">
                  <c:v>1.157324E-2</c:v>
                </c:pt>
                <c:pt idx="316">
                  <c:v>1.157324E-2</c:v>
                </c:pt>
                <c:pt idx="317">
                  <c:v>1.157324E-2</c:v>
                </c:pt>
                <c:pt idx="318">
                  <c:v>1.1887790000000001E-2</c:v>
                </c:pt>
                <c:pt idx="319">
                  <c:v>1.207857E-2</c:v>
                </c:pt>
                <c:pt idx="320">
                  <c:v>1.2296140000000001E-2</c:v>
                </c:pt>
                <c:pt idx="321">
                  <c:v>1.189393E-2</c:v>
                </c:pt>
                <c:pt idx="322">
                  <c:v>1.1331280000000001E-2</c:v>
                </c:pt>
                <c:pt idx="323">
                  <c:v>1.1331280000000001E-2</c:v>
                </c:pt>
                <c:pt idx="324">
                  <c:v>1.1331280000000001E-2</c:v>
                </c:pt>
                <c:pt idx="325">
                  <c:v>1.1852400000000001E-2</c:v>
                </c:pt>
                <c:pt idx="326">
                  <c:v>1.1900869999999999E-2</c:v>
                </c:pt>
                <c:pt idx="327">
                  <c:v>1.2215520000000001E-2</c:v>
                </c:pt>
                <c:pt idx="328">
                  <c:v>1.176776E-2</c:v>
                </c:pt>
                <c:pt idx="329">
                  <c:v>1.0378139999999999E-2</c:v>
                </c:pt>
                <c:pt idx="330">
                  <c:v>1.0378139999999999E-2</c:v>
                </c:pt>
                <c:pt idx="331">
                  <c:v>1.0378139999999999E-2</c:v>
                </c:pt>
                <c:pt idx="332">
                  <c:v>1.064786E-2</c:v>
                </c:pt>
                <c:pt idx="333">
                  <c:v>1.0094570000000001E-2</c:v>
                </c:pt>
                <c:pt idx="334">
                  <c:v>1.0304199999999999E-2</c:v>
                </c:pt>
                <c:pt idx="335">
                  <c:v>1.0020899999999999E-2</c:v>
                </c:pt>
                <c:pt idx="336">
                  <c:v>9.672267E-3</c:v>
                </c:pt>
                <c:pt idx="337">
                  <c:v>9.672267E-3</c:v>
                </c:pt>
                <c:pt idx="338">
                  <c:v>9.672267E-3</c:v>
                </c:pt>
                <c:pt idx="339">
                  <c:v>9.3203660000000001E-3</c:v>
                </c:pt>
                <c:pt idx="340">
                  <c:v>9.0649800000000003E-3</c:v>
                </c:pt>
                <c:pt idx="341">
                  <c:v>9.3497379999999998E-3</c:v>
                </c:pt>
                <c:pt idx="342">
                  <c:v>9.6332740000000007E-3</c:v>
                </c:pt>
                <c:pt idx="343">
                  <c:v>9.543391E-3</c:v>
                </c:pt>
                <c:pt idx="344">
                  <c:v>9.543391E-3</c:v>
                </c:pt>
                <c:pt idx="345">
                  <c:v>9.543391E-3</c:v>
                </c:pt>
                <c:pt idx="346">
                  <c:v>9.5014450000000007E-3</c:v>
                </c:pt>
                <c:pt idx="347">
                  <c:v>9.7734429999999997E-3</c:v>
                </c:pt>
                <c:pt idx="348">
                  <c:v>9.9238680000000006E-3</c:v>
                </c:pt>
                <c:pt idx="349">
                  <c:v>1.004766E-2</c:v>
                </c:pt>
                <c:pt idx="350">
                  <c:v>1.046304E-2</c:v>
                </c:pt>
                <c:pt idx="351">
                  <c:v>1.046304E-2</c:v>
                </c:pt>
                <c:pt idx="352">
                  <c:v>1.046304E-2</c:v>
                </c:pt>
                <c:pt idx="353">
                  <c:v>1.0456679999999999E-2</c:v>
                </c:pt>
                <c:pt idx="354">
                  <c:v>1.162055E-2</c:v>
                </c:pt>
                <c:pt idx="355">
                  <c:v>1.171266E-2</c:v>
                </c:pt>
                <c:pt idx="356">
                  <c:v>1.209008E-2</c:v>
                </c:pt>
                <c:pt idx="357">
                  <c:v>1.1869630000000001E-2</c:v>
                </c:pt>
                <c:pt idx="358">
                  <c:v>1.1869630000000001E-2</c:v>
                </c:pt>
                <c:pt idx="359">
                  <c:v>1.1869630000000001E-2</c:v>
                </c:pt>
                <c:pt idx="360">
                  <c:v>1.1869630000000001E-2</c:v>
                </c:pt>
                <c:pt idx="361">
                  <c:v>1.1869630000000001E-2</c:v>
                </c:pt>
                <c:pt idx="362">
                  <c:v>1.280889E-2</c:v>
                </c:pt>
                <c:pt idx="363">
                  <c:v>1.239762E-2</c:v>
                </c:pt>
                <c:pt idx="364">
                  <c:v>1.2226010000000001E-2</c:v>
                </c:pt>
                <c:pt idx="365">
                  <c:v>1.2226010000000001E-2</c:v>
                </c:pt>
                <c:pt idx="366">
                  <c:v>1.2226010000000001E-2</c:v>
                </c:pt>
                <c:pt idx="367">
                  <c:v>1.2226010000000001E-2</c:v>
                </c:pt>
                <c:pt idx="368">
                  <c:v>1.314741E-2</c:v>
                </c:pt>
                <c:pt idx="369">
                  <c:v>1.306708E-2</c:v>
                </c:pt>
                <c:pt idx="370">
                  <c:v>1.374686E-2</c:v>
                </c:pt>
                <c:pt idx="371">
                  <c:v>1.3958989999999999E-2</c:v>
                </c:pt>
                <c:pt idx="372">
                  <c:v>1.3958989999999999E-2</c:v>
                </c:pt>
                <c:pt idx="373">
                  <c:v>1.3958989999999999E-2</c:v>
                </c:pt>
                <c:pt idx="374">
                  <c:v>1.412822E-2</c:v>
                </c:pt>
                <c:pt idx="375">
                  <c:v>1.3730279999999999E-2</c:v>
                </c:pt>
                <c:pt idx="376">
                  <c:v>1.355607E-2</c:v>
                </c:pt>
                <c:pt idx="377">
                  <c:v>1.330343E-2</c:v>
                </c:pt>
                <c:pt idx="378">
                  <c:v>1.3571E-2</c:v>
                </c:pt>
                <c:pt idx="379">
                  <c:v>1.3571E-2</c:v>
                </c:pt>
                <c:pt idx="380">
                  <c:v>1.3571E-2</c:v>
                </c:pt>
                <c:pt idx="381">
                  <c:v>1.401524E-2</c:v>
                </c:pt>
                <c:pt idx="382">
                  <c:v>1.426856E-2</c:v>
                </c:pt>
                <c:pt idx="383">
                  <c:v>1.482902E-2</c:v>
                </c:pt>
                <c:pt idx="384">
                  <c:v>1.447476E-2</c:v>
                </c:pt>
                <c:pt idx="385">
                  <c:v>1.390945E-2</c:v>
                </c:pt>
                <c:pt idx="386">
                  <c:v>1.390945E-2</c:v>
                </c:pt>
                <c:pt idx="387">
                  <c:v>1.390945E-2</c:v>
                </c:pt>
                <c:pt idx="388">
                  <c:v>1.338813E-2</c:v>
                </c:pt>
                <c:pt idx="389">
                  <c:v>1.368572E-2</c:v>
                </c:pt>
                <c:pt idx="390">
                  <c:v>1.429916E-2</c:v>
                </c:pt>
                <c:pt idx="391">
                  <c:v>1.448519E-2</c:v>
                </c:pt>
                <c:pt idx="392">
                  <c:v>1.4621240000000001E-2</c:v>
                </c:pt>
                <c:pt idx="393">
                  <c:v>1.4621240000000001E-2</c:v>
                </c:pt>
                <c:pt idx="394">
                  <c:v>1.4621240000000001E-2</c:v>
                </c:pt>
                <c:pt idx="395">
                  <c:v>1.545647E-2</c:v>
                </c:pt>
                <c:pt idx="396">
                  <c:v>1.527444E-2</c:v>
                </c:pt>
                <c:pt idx="397">
                  <c:v>1.4481809999999999E-2</c:v>
                </c:pt>
                <c:pt idx="398">
                  <c:v>1.5616E-2</c:v>
                </c:pt>
                <c:pt idx="399">
                  <c:v>1.579235E-2</c:v>
                </c:pt>
                <c:pt idx="400">
                  <c:v>1.579235E-2</c:v>
                </c:pt>
                <c:pt idx="401">
                  <c:v>1.579235E-2</c:v>
                </c:pt>
                <c:pt idx="402">
                  <c:v>1.6058940000000001E-2</c:v>
                </c:pt>
                <c:pt idx="403">
                  <c:v>1.6948629999999999E-2</c:v>
                </c:pt>
                <c:pt idx="404">
                  <c:v>1.6223700000000001E-2</c:v>
                </c:pt>
                <c:pt idx="405">
                  <c:v>1.7083279999999999E-2</c:v>
                </c:pt>
                <c:pt idx="406">
                  <c:v>1.7167749999999999E-2</c:v>
                </c:pt>
                <c:pt idx="407">
                  <c:v>1.7167749999999999E-2</c:v>
                </c:pt>
                <c:pt idx="408">
                  <c:v>1.7167749999999999E-2</c:v>
                </c:pt>
                <c:pt idx="409">
                  <c:v>1.7421409999999998E-2</c:v>
                </c:pt>
                <c:pt idx="410">
                  <c:v>1.7223570000000001E-2</c:v>
                </c:pt>
                <c:pt idx="411">
                  <c:v>1.69249E-2</c:v>
                </c:pt>
                <c:pt idx="412">
                  <c:v>1.6569919999999998E-2</c:v>
                </c:pt>
                <c:pt idx="413">
                  <c:v>1.57634E-2</c:v>
                </c:pt>
                <c:pt idx="414">
                  <c:v>1.57634E-2</c:v>
                </c:pt>
                <c:pt idx="415">
                  <c:v>1.57634E-2</c:v>
                </c:pt>
                <c:pt idx="416">
                  <c:v>1.589716E-2</c:v>
                </c:pt>
                <c:pt idx="417">
                  <c:v>1.6576460000000001E-2</c:v>
                </c:pt>
                <c:pt idx="418">
                  <c:v>1.670959E-2</c:v>
                </c:pt>
                <c:pt idx="419">
                  <c:v>1.6800949999999999E-2</c:v>
                </c:pt>
                <c:pt idx="420">
                  <c:v>1.7174789999999999E-2</c:v>
                </c:pt>
                <c:pt idx="421">
                  <c:v>1.7174789999999999E-2</c:v>
                </c:pt>
                <c:pt idx="422">
                  <c:v>1.7174789999999999E-2</c:v>
                </c:pt>
                <c:pt idx="423">
                  <c:v>1.7043989999999998E-2</c:v>
                </c:pt>
                <c:pt idx="424">
                  <c:v>1.4604580000000001E-2</c:v>
                </c:pt>
                <c:pt idx="425">
                  <c:v>1.5387899999999999E-2</c:v>
                </c:pt>
                <c:pt idx="426">
                  <c:v>1.617126E-2</c:v>
                </c:pt>
                <c:pt idx="427">
                  <c:v>1.5177019999999999E-2</c:v>
                </c:pt>
                <c:pt idx="428">
                  <c:v>1.5177019999999999E-2</c:v>
                </c:pt>
                <c:pt idx="429">
                  <c:v>1.5177019999999999E-2</c:v>
                </c:pt>
                <c:pt idx="430">
                  <c:v>1.5773369999999998E-2</c:v>
                </c:pt>
                <c:pt idx="431">
                  <c:v>1.6778669999999999E-2</c:v>
                </c:pt>
                <c:pt idx="432">
                  <c:v>1.7534210000000001E-2</c:v>
                </c:pt>
                <c:pt idx="433">
                  <c:v>1.7815350000000001E-2</c:v>
                </c:pt>
                <c:pt idx="434">
                  <c:v>1.7851599999999999E-2</c:v>
                </c:pt>
                <c:pt idx="435">
                  <c:v>1.7851599999999999E-2</c:v>
                </c:pt>
                <c:pt idx="436">
                  <c:v>1.7851599999999999E-2</c:v>
                </c:pt>
                <c:pt idx="437">
                  <c:v>1.8651009999999999E-2</c:v>
                </c:pt>
                <c:pt idx="438">
                  <c:v>1.8329649999999999E-2</c:v>
                </c:pt>
                <c:pt idx="439">
                  <c:v>1.9014530000000002E-2</c:v>
                </c:pt>
                <c:pt idx="440">
                  <c:v>1.8812679999999998E-2</c:v>
                </c:pt>
                <c:pt idx="441">
                  <c:v>1.8187109999999999E-2</c:v>
                </c:pt>
                <c:pt idx="442">
                  <c:v>1.8187109999999999E-2</c:v>
                </c:pt>
                <c:pt idx="443">
                  <c:v>1.8187109999999999E-2</c:v>
                </c:pt>
                <c:pt idx="444">
                  <c:v>1.9307379999999999E-2</c:v>
                </c:pt>
                <c:pt idx="445">
                  <c:v>1.9997069999999999E-2</c:v>
                </c:pt>
                <c:pt idx="446">
                  <c:v>1.9537840000000001E-2</c:v>
                </c:pt>
                <c:pt idx="447">
                  <c:v>1.9163260000000001E-2</c:v>
                </c:pt>
                <c:pt idx="448">
                  <c:v>1.9533169999999999E-2</c:v>
                </c:pt>
                <c:pt idx="449">
                  <c:v>1.9533169999999999E-2</c:v>
                </c:pt>
                <c:pt idx="450">
                  <c:v>1.9533169999999999E-2</c:v>
                </c:pt>
                <c:pt idx="451">
                  <c:v>1.8664340000000001E-2</c:v>
                </c:pt>
                <c:pt idx="452">
                  <c:v>1.8934119999999999E-2</c:v>
                </c:pt>
                <c:pt idx="453">
                  <c:v>1.9078270000000001E-2</c:v>
                </c:pt>
                <c:pt idx="454">
                  <c:v>1.8765980000000002E-2</c:v>
                </c:pt>
                <c:pt idx="455">
                  <c:v>1.8602239999999999E-2</c:v>
                </c:pt>
                <c:pt idx="456">
                  <c:v>1.8602239999999999E-2</c:v>
                </c:pt>
                <c:pt idx="457">
                  <c:v>1.8602239999999999E-2</c:v>
                </c:pt>
                <c:pt idx="458">
                  <c:v>1.786246E-2</c:v>
                </c:pt>
                <c:pt idx="459">
                  <c:v>1.8828870000000001E-2</c:v>
                </c:pt>
                <c:pt idx="460">
                  <c:v>1.9441460000000001E-2</c:v>
                </c:pt>
                <c:pt idx="461">
                  <c:v>1.9662780000000001E-2</c:v>
                </c:pt>
                <c:pt idx="462">
                  <c:v>2.009737E-2</c:v>
                </c:pt>
                <c:pt idx="463">
                  <c:v>2.009737E-2</c:v>
                </c:pt>
                <c:pt idx="464">
                  <c:v>2.009737E-2</c:v>
                </c:pt>
                <c:pt idx="465">
                  <c:v>2.086141E-2</c:v>
                </c:pt>
                <c:pt idx="466">
                  <c:v>2.0566270000000001E-2</c:v>
                </c:pt>
                <c:pt idx="467">
                  <c:v>2.0655380000000001E-2</c:v>
                </c:pt>
                <c:pt idx="468">
                  <c:v>2.154791E-2</c:v>
                </c:pt>
                <c:pt idx="469">
                  <c:v>2.154791E-2</c:v>
                </c:pt>
                <c:pt idx="470">
                  <c:v>2.154791E-2</c:v>
                </c:pt>
                <c:pt idx="471">
                  <c:v>2.154791E-2</c:v>
                </c:pt>
                <c:pt idx="472">
                  <c:v>2.154791E-2</c:v>
                </c:pt>
                <c:pt idx="473">
                  <c:v>2.2643659999999999E-2</c:v>
                </c:pt>
                <c:pt idx="474">
                  <c:v>2.1848449999999998E-2</c:v>
                </c:pt>
                <c:pt idx="475">
                  <c:v>2.2028530000000001E-2</c:v>
                </c:pt>
                <c:pt idx="476">
                  <c:v>2.1499029999999999E-2</c:v>
                </c:pt>
                <c:pt idx="477">
                  <c:v>2.1499029999999999E-2</c:v>
                </c:pt>
                <c:pt idx="478">
                  <c:v>2.1499029999999999E-2</c:v>
                </c:pt>
                <c:pt idx="479">
                  <c:v>2.0701850000000001E-2</c:v>
                </c:pt>
                <c:pt idx="480">
                  <c:v>2.023198E-2</c:v>
                </c:pt>
                <c:pt idx="481">
                  <c:v>2.0633970000000001E-2</c:v>
                </c:pt>
                <c:pt idx="482">
                  <c:v>2.131684E-2</c:v>
                </c:pt>
                <c:pt idx="483">
                  <c:v>2.1720440000000001E-2</c:v>
                </c:pt>
                <c:pt idx="484">
                  <c:v>2.1720440000000001E-2</c:v>
                </c:pt>
                <c:pt idx="485">
                  <c:v>2.1720440000000001E-2</c:v>
                </c:pt>
                <c:pt idx="486">
                  <c:v>2.1720440000000001E-2</c:v>
                </c:pt>
                <c:pt idx="487">
                  <c:v>2.1979729999999999E-2</c:v>
                </c:pt>
                <c:pt idx="488">
                  <c:v>2.2171819999999998E-2</c:v>
                </c:pt>
                <c:pt idx="489">
                  <c:v>2.246279E-2</c:v>
                </c:pt>
                <c:pt idx="490">
                  <c:v>2.3208409999999999E-2</c:v>
                </c:pt>
                <c:pt idx="491">
                  <c:v>2.3208409999999999E-2</c:v>
                </c:pt>
                <c:pt idx="492">
                  <c:v>2.3208409999999999E-2</c:v>
                </c:pt>
                <c:pt idx="493">
                  <c:v>2.286469E-2</c:v>
                </c:pt>
                <c:pt idx="494">
                  <c:v>2.1797400000000001E-2</c:v>
                </c:pt>
                <c:pt idx="495">
                  <c:v>2.2260019999999998E-2</c:v>
                </c:pt>
                <c:pt idx="496">
                  <c:v>2.0773349999999999E-2</c:v>
                </c:pt>
                <c:pt idx="497">
                  <c:v>2.1171869999999999E-2</c:v>
                </c:pt>
                <c:pt idx="498">
                  <c:v>2.1171869999999999E-2</c:v>
                </c:pt>
                <c:pt idx="499">
                  <c:v>2.1171869999999999E-2</c:v>
                </c:pt>
                <c:pt idx="500">
                  <c:v>2.1036740000000002E-2</c:v>
                </c:pt>
                <c:pt idx="501">
                  <c:v>2.215514E-2</c:v>
                </c:pt>
                <c:pt idx="502">
                  <c:v>2.2057130000000001E-2</c:v>
                </c:pt>
                <c:pt idx="503">
                  <c:v>2.2095509999999999E-2</c:v>
                </c:pt>
                <c:pt idx="504">
                  <c:v>2.2425850000000001E-2</c:v>
                </c:pt>
                <c:pt idx="505">
                  <c:v>2.2425850000000001E-2</c:v>
                </c:pt>
                <c:pt idx="506">
                  <c:v>2.2425850000000001E-2</c:v>
                </c:pt>
                <c:pt idx="507">
                  <c:v>2.314451E-2</c:v>
                </c:pt>
                <c:pt idx="508">
                  <c:v>2.2276939999999999E-2</c:v>
                </c:pt>
                <c:pt idx="509">
                  <c:v>2.2844130000000001E-2</c:v>
                </c:pt>
                <c:pt idx="510">
                  <c:v>2.3636170000000001E-2</c:v>
                </c:pt>
                <c:pt idx="511">
                  <c:v>2.321956E-2</c:v>
                </c:pt>
                <c:pt idx="512">
                  <c:v>2.321956E-2</c:v>
                </c:pt>
                <c:pt idx="513">
                  <c:v>2.321956E-2</c:v>
                </c:pt>
                <c:pt idx="514">
                  <c:v>2.3748160000000001E-2</c:v>
                </c:pt>
                <c:pt idx="515">
                  <c:v>2.5361999999999999E-2</c:v>
                </c:pt>
                <c:pt idx="516">
                  <c:v>2.5286670000000001E-2</c:v>
                </c:pt>
                <c:pt idx="517">
                  <c:v>2.5286670000000001E-2</c:v>
                </c:pt>
                <c:pt idx="518">
                  <c:v>2.5286670000000001E-2</c:v>
                </c:pt>
                <c:pt idx="519">
                  <c:v>2.5286670000000001E-2</c:v>
                </c:pt>
                <c:pt idx="520">
                  <c:v>2.5286670000000001E-2</c:v>
                </c:pt>
                <c:pt idx="521">
                  <c:v>2.6170849999999999E-2</c:v>
                </c:pt>
                <c:pt idx="522">
                  <c:v>2.5424909999999998E-2</c:v>
                </c:pt>
                <c:pt idx="523">
                  <c:v>2.5831030000000001E-2</c:v>
                </c:pt>
                <c:pt idx="524">
                  <c:v>2.625572E-2</c:v>
                </c:pt>
                <c:pt idx="525">
                  <c:v>2.6855480000000001E-2</c:v>
                </c:pt>
                <c:pt idx="526">
                  <c:v>2.6855480000000001E-2</c:v>
                </c:pt>
                <c:pt idx="527">
                  <c:v>2.6855480000000001E-2</c:v>
                </c:pt>
                <c:pt idx="528">
                  <c:v>2.7557000000000002E-2</c:v>
                </c:pt>
                <c:pt idx="529">
                  <c:v>2.835969E-2</c:v>
                </c:pt>
                <c:pt idx="530">
                  <c:v>2.7761250000000001E-2</c:v>
                </c:pt>
                <c:pt idx="531">
                  <c:v>2.8165200000000001E-2</c:v>
                </c:pt>
                <c:pt idx="532">
                  <c:v>2.810553E-2</c:v>
                </c:pt>
                <c:pt idx="533">
                  <c:v>2.810553E-2</c:v>
                </c:pt>
                <c:pt idx="534">
                  <c:v>2.810553E-2</c:v>
                </c:pt>
                <c:pt idx="535">
                  <c:v>2.9387239999999999E-2</c:v>
                </c:pt>
                <c:pt idx="536">
                  <c:v>3.0003999999999999E-2</c:v>
                </c:pt>
                <c:pt idx="537">
                  <c:v>2.8470720000000001E-2</c:v>
                </c:pt>
                <c:pt idx="538">
                  <c:v>2.690596E-2</c:v>
                </c:pt>
                <c:pt idx="539">
                  <c:v>2.6934949999999999E-2</c:v>
                </c:pt>
                <c:pt idx="540">
                  <c:v>2.6934949999999999E-2</c:v>
                </c:pt>
                <c:pt idx="541">
                  <c:v>2.6934949999999999E-2</c:v>
                </c:pt>
                <c:pt idx="542">
                  <c:v>2.7848939999999999E-2</c:v>
                </c:pt>
                <c:pt idx="543">
                  <c:v>2.8700070000000001E-2</c:v>
                </c:pt>
                <c:pt idx="544">
                  <c:v>2.8180340000000002E-2</c:v>
                </c:pt>
                <c:pt idx="545">
                  <c:v>2.75269E-2</c:v>
                </c:pt>
                <c:pt idx="546">
                  <c:v>2.5918569999999998E-2</c:v>
                </c:pt>
                <c:pt idx="547">
                  <c:v>2.5918569999999998E-2</c:v>
                </c:pt>
                <c:pt idx="548">
                  <c:v>2.5918569999999998E-2</c:v>
                </c:pt>
                <c:pt idx="549">
                  <c:v>2.7340730000000001E-2</c:v>
                </c:pt>
                <c:pt idx="550">
                  <c:v>2.6452159999999999E-2</c:v>
                </c:pt>
                <c:pt idx="551">
                  <c:v>2.6803279999999999E-2</c:v>
                </c:pt>
                <c:pt idx="552">
                  <c:v>2.67756E-2</c:v>
                </c:pt>
                <c:pt idx="553">
                  <c:v>2.7807060000000001E-2</c:v>
                </c:pt>
                <c:pt idx="554">
                  <c:v>2.7807060000000001E-2</c:v>
                </c:pt>
                <c:pt idx="555">
                  <c:v>2.7807060000000001E-2</c:v>
                </c:pt>
                <c:pt idx="556">
                  <c:v>2.772051E-2</c:v>
                </c:pt>
                <c:pt idx="557">
                  <c:v>2.7556089999999998E-2</c:v>
                </c:pt>
                <c:pt idx="558">
                  <c:v>2.705157E-2</c:v>
                </c:pt>
                <c:pt idx="559">
                  <c:v>2.7194920000000001E-2</c:v>
                </c:pt>
                <c:pt idx="560">
                  <c:v>2.7796970000000001E-2</c:v>
                </c:pt>
                <c:pt idx="561">
                  <c:v>2.7796970000000001E-2</c:v>
                </c:pt>
                <c:pt idx="562">
                  <c:v>2.7796970000000001E-2</c:v>
                </c:pt>
                <c:pt idx="563">
                  <c:v>2.8251100000000001E-2</c:v>
                </c:pt>
                <c:pt idx="564">
                  <c:v>2.8932659999999999E-2</c:v>
                </c:pt>
                <c:pt idx="565">
                  <c:v>2.846491E-2</c:v>
                </c:pt>
                <c:pt idx="566">
                  <c:v>2.6995140000000001E-2</c:v>
                </c:pt>
                <c:pt idx="567">
                  <c:v>2.6330989999999999E-2</c:v>
                </c:pt>
                <c:pt idx="568">
                  <c:v>2.6330989999999999E-2</c:v>
                </c:pt>
                <c:pt idx="569">
                  <c:v>2.6330989999999999E-2</c:v>
                </c:pt>
                <c:pt idx="570">
                  <c:v>2.6871579999999999E-2</c:v>
                </c:pt>
                <c:pt idx="571">
                  <c:v>2.6534869999999999E-2</c:v>
                </c:pt>
                <c:pt idx="572">
                  <c:v>2.7038639999999999E-2</c:v>
                </c:pt>
                <c:pt idx="573">
                  <c:v>2.600382E-2</c:v>
                </c:pt>
                <c:pt idx="574">
                  <c:v>2.57824E-2</c:v>
                </c:pt>
                <c:pt idx="575">
                  <c:v>2.57824E-2</c:v>
                </c:pt>
                <c:pt idx="576">
                  <c:v>2.57824E-2</c:v>
                </c:pt>
                <c:pt idx="577">
                  <c:v>2.442867E-2</c:v>
                </c:pt>
                <c:pt idx="578">
                  <c:v>2.4282330000000001E-2</c:v>
                </c:pt>
                <c:pt idx="579">
                  <c:v>2.4856329999999999E-2</c:v>
                </c:pt>
                <c:pt idx="580">
                  <c:v>2.4359700000000001E-2</c:v>
                </c:pt>
                <c:pt idx="581">
                  <c:v>2.5817730000000001E-2</c:v>
                </c:pt>
                <c:pt idx="582">
                  <c:v>2.5817730000000001E-2</c:v>
                </c:pt>
                <c:pt idx="583">
                  <c:v>2.5817730000000001E-2</c:v>
                </c:pt>
                <c:pt idx="584">
                  <c:v>2.5022539999999999E-2</c:v>
                </c:pt>
                <c:pt idx="585">
                  <c:v>2.521704E-2</c:v>
                </c:pt>
                <c:pt idx="586">
                  <c:v>2.495611E-2</c:v>
                </c:pt>
                <c:pt idx="587">
                  <c:v>2.6233619999999999E-2</c:v>
                </c:pt>
                <c:pt idx="588">
                  <c:v>2.711044E-2</c:v>
                </c:pt>
                <c:pt idx="589">
                  <c:v>2.711044E-2</c:v>
                </c:pt>
                <c:pt idx="590">
                  <c:v>2.711044E-2</c:v>
                </c:pt>
                <c:pt idx="591">
                  <c:v>2.5972410000000001E-2</c:v>
                </c:pt>
                <c:pt idx="592">
                  <c:v>2.687463E-2</c:v>
                </c:pt>
                <c:pt idx="593">
                  <c:v>2.7886270000000001E-2</c:v>
                </c:pt>
                <c:pt idx="594">
                  <c:v>2.7730479999999998E-2</c:v>
                </c:pt>
                <c:pt idx="595">
                  <c:v>2.8980329999999999E-2</c:v>
                </c:pt>
                <c:pt idx="596">
                  <c:v>2.8980329999999999E-2</c:v>
                </c:pt>
                <c:pt idx="597">
                  <c:v>2.8980329999999999E-2</c:v>
                </c:pt>
                <c:pt idx="598">
                  <c:v>3.0029509999999999E-2</c:v>
                </c:pt>
                <c:pt idx="599">
                  <c:v>3.0461419999999999E-2</c:v>
                </c:pt>
                <c:pt idx="600">
                  <c:v>3.1113519999999999E-2</c:v>
                </c:pt>
                <c:pt idx="601">
                  <c:v>3.0827879999999998E-2</c:v>
                </c:pt>
                <c:pt idx="602">
                  <c:v>3.074174E-2</c:v>
                </c:pt>
                <c:pt idx="603">
                  <c:v>3.074174E-2</c:v>
                </c:pt>
                <c:pt idx="604">
                  <c:v>3.074174E-2</c:v>
                </c:pt>
                <c:pt idx="605">
                  <c:v>3.074174E-2</c:v>
                </c:pt>
                <c:pt idx="606">
                  <c:v>3.2147050000000003E-2</c:v>
                </c:pt>
                <c:pt idx="607">
                  <c:v>3.3046209999999999E-2</c:v>
                </c:pt>
                <c:pt idx="608">
                  <c:v>3.4481329999999998E-2</c:v>
                </c:pt>
                <c:pt idx="609">
                  <c:v>3.4663359999999997E-2</c:v>
                </c:pt>
                <c:pt idx="610">
                  <c:v>3.4663359999999997E-2</c:v>
                </c:pt>
                <c:pt idx="611">
                  <c:v>3.4663359999999997E-2</c:v>
                </c:pt>
                <c:pt idx="612">
                  <c:v>3.398201E-2</c:v>
                </c:pt>
                <c:pt idx="613">
                  <c:v>3.5536079999999998E-2</c:v>
                </c:pt>
                <c:pt idx="614">
                  <c:v>3.5611039999999997E-2</c:v>
                </c:pt>
                <c:pt idx="615">
                  <c:v>3.7059090000000003E-2</c:v>
                </c:pt>
                <c:pt idx="616">
                  <c:v>3.688408E-2</c:v>
                </c:pt>
                <c:pt idx="617">
                  <c:v>3.688408E-2</c:v>
                </c:pt>
                <c:pt idx="618">
                  <c:v>3.688408E-2</c:v>
                </c:pt>
                <c:pt idx="619">
                  <c:v>3.6102240000000001E-2</c:v>
                </c:pt>
                <c:pt idx="620">
                  <c:v>3.6497950000000001E-2</c:v>
                </c:pt>
                <c:pt idx="621">
                  <c:v>3.6081589999999997E-2</c:v>
                </c:pt>
                <c:pt idx="622">
                  <c:v>3.6343220000000002E-2</c:v>
                </c:pt>
                <c:pt idx="623">
                  <c:v>3.6458730000000002E-2</c:v>
                </c:pt>
                <c:pt idx="624">
                  <c:v>3.6458730000000002E-2</c:v>
                </c:pt>
                <c:pt idx="625">
                  <c:v>3.6458730000000002E-2</c:v>
                </c:pt>
                <c:pt idx="626">
                  <c:v>3.6458730000000002E-2</c:v>
                </c:pt>
                <c:pt idx="627">
                  <c:v>3.7632539999999999E-2</c:v>
                </c:pt>
                <c:pt idx="628">
                  <c:v>3.7704460000000002E-2</c:v>
                </c:pt>
                <c:pt idx="629">
                  <c:v>3.9532589999999999E-2</c:v>
                </c:pt>
                <c:pt idx="630">
                  <c:v>4.1721750000000002E-2</c:v>
                </c:pt>
                <c:pt idx="631">
                  <c:v>4.1721750000000002E-2</c:v>
                </c:pt>
                <c:pt idx="632">
                  <c:v>4.1721750000000002E-2</c:v>
                </c:pt>
                <c:pt idx="633">
                  <c:v>4.5735150000000002E-2</c:v>
                </c:pt>
                <c:pt idx="634">
                  <c:v>4.9912959999999999E-2</c:v>
                </c:pt>
                <c:pt idx="635">
                  <c:v>4.0995780000000002E-2</c:v>
                </c:pt>
                <c:pt idx="636">
                  <c:v>4.1394069999999998E-2</c:v>
                </c:pt>
                <c:pt idx="637">
                  <c:v>4.0157320000000003E-2</c:v>
                </c:pt>
                <c:pt idx="638">
                  <c:v>4.0157320000000003E-2</c:v>
                </c:pt>
                <c:pt idx="639">
                  <c:v>4.0157320000000003E-2</c:v>
                </c:pt>
                <c:pt idx="640">
                  <c:v>4.092047E-2</c:v>
                </c:pt>
              </c:numCache>
            </c:numRef>
          </c:val>
          <c:smooth val="0"/>
          <c:extLst>
            <c:ext xmlns:c16="http://schemas.microsoft.com/office/drawing/2014/chart" uri="{C3380CC4-5D6E-409C-BE32-E72D297353CC}">
              <c16:uniqueId val="{00000000-AF42-445F-9B4E-AB1AF1C7DC3A}"/>
            </c:ext>
          </c:extLst>
        </c:ser>
        <c:ser>
          <c:idx val="1"/>
          <c:order val="1"/>
          <c:tx>
            <c:strRef>
              <c:f>Sheet1!$C$1</c:f>
              <c:strCache>
                <c:ptCount val="1"/>
                <c:pt idx="0">
                  <c:v>Long term corporate bond yield</c:v>
                </c:pt>
              </c:strCache>
            </c:strRef>
          </c:tx>
          <c:spPr>
            <a:ln w="28575" cap="rnd">
              <a:solidFill>
                <a:schemeClr val="accent2"/>
              </a:solidFill>
              <a:round/>
            </a:ln>
            <a:effectLst/>
          </c:spPr>
          <c:marker>
            <c:symbol val="none"/>
          </c:marker>
          <c:cat>
            <c:numRef>
              <c:f>Sheet1!$A$2:$A$642</c:f>
              <c:numCache>
                <c:formatCode>mmm\ yy</c:formatCode>
                <c:ptCount val="641"/>
                <c:pt idx="0">
                  <c:v>44197</c:v>
                </c:pt>
                <c:pt idx="1">
                  <c:v>44198</c:v>
                </c:pt>
                <c:pt idx="2">
                  <c:v>44199</c:v>
                </c:pt>
                <c:pt idx="3">
                  <c:v>44200</c:v>
                </c:pt>
                <c:pt idx="4">
                  <c:v>44201</c:v>
                </c:pt>
                <c:pt idx="5">
                  <c:v>44202</c:v>
                </c:pt>
                <c:pt idx="6">
                  <c:v>44203</c:v>
                </c:pt>
                <c:pt idx="7">
                  <c:v>44204</c:v>
                </c:pt>
                <c:pt idx="8">
                  <c:v>44205</c:v>
                </c:pt>
                <c:pt idx="9">
                  <c:v>44206</c:v>
                </c:pt>
                <c:pt idx="10">
                  <c:v>44207</c:v>
                </c:pt>
                <c:pt idx="11">
                  <c:v>44208</c:v>
                </c:pt>
                <c:pt idx="12">
                  <c:v>44209</c:v>
                </c:pt>
                <c:pt idx="13">
                  <c:v>44210</c:v>
                </c:pt>
                <c:pt idx="14">
                  <c:v>44211</c:v>
                </c:pt>
                <c:pt idx="15">
                  <c:v>44212</c:v>
                </c:pt>
                <c:pt idx="16">
                  <c:v>44213</c:v>
                </c:pt>
                <c:pt idx="17">
                  <c:v>44214</c:v>
                </c:pt>
                <c:pt idx="18">
                  <c:v>44215</c:v>
                </c:pt>
                <c:pt idx="19">
                  <c:v>44216</c:v>
                </c:pt>
                <c:pt idx="20">
                  <c:v>44217</c:v>
                </c:pt>
                <c:pt idx="21">
                  <c:v>44218</c:v>
                </c:pt>
                <c:pt idx="22">
                  <c:v>44219</c:v>
                </c:pt>
                <c:pt idx="23">
                  <c:v>44220</c:v>
                </c:pt>
                <c:pt idx="24">
                  <c:v>44221</c:v>
                </c:pt>
                <c:pt idx="25">
                  <c:v>44222</c:v>
                </c:pt>
                <c:pt idx="26">
                  <c:v>44223</c:v>
                </c:pt>
                <c:pt idx="27">
                  <c:v>44224</c:v>
                </c:pt>
                <c:pt idx="28">
                  <c:v>44225</c:v>
                </c:pt>
                <c:pt idx="29">
                  <c:v>44226</c:v>
                </c:pt>
                <c:pt idx="30">
                  <c:v>44227</c:v>
                </c:pt>
                <c:pt idx="31">
                  <c:v>44228</c:v>
                </c:pt>
                <c:pt idx="32">
                  <c:v>44229</c:v>
                </c:pt>
                <c:pt idx="33">
                  <c:v>44230</c:v>
                </c:pt>
                <c:pt idx="34">
                  <c:v>44231</c:v>
                </c:pt>
                <c:pt idx="35">
                  <c:v>44232</c:v>
                </c:pt>
                <c:pt idx="36">
                  <c:v>44233</c:v>
                </c:pt>
                <c:pt idx="37">
                  <c:v>44234</c:v>
                </c:pt>
                <c:pt idx="38">
                  <c:v>44235</c:v>
                </c:pt>
                <c:pt idx="39">
                  <c:v>44236</c:v>
                </c:pt>
                <c:pt idx="40">
                  <c:v>44237</c:v>
                </c:pt>
                <c:pt idx="41">
                  <c:v>44238</c:v>
                </c:pt>
                <c:pt idx="42">
                  <c:v>44239</c:v>
                </c:pt>
                <c:pt idx="43">
                  <c:v>44240</c:v>
                </c:pt>
                <c:pt idx="44">
                  <c:v>44241</c:v>
                </c:pt>
                <c:pt idx="45">
                  <c:v>44242</c:v>
                </c:pt>
                <c:pt idx="46">
                  <c:v>44243</c:v>
                </c:pt>
                <c:pt idx="47">
                  <c:v>44244</c:v>
                </c:pt>
                <c:pt idx="48">
                  <c:v>44245</c:v>
                </c:pt>
                <c:pt idx="49">
                  <c:v>44246</c:v>
                </c:pt>
                <c:pt idx="50">
                  <c:v>44247</c:v>
                </c:pt>
                <c:pt idx="51">
                  <c:v>44248</c:v>
                </c:pt>
                <c:pt idx="52">
                  <c:v>44249</c:v>
                </c:pt>
                <c:pt idx="53">
                  <c:v>44250</c:v>
                </c:pt>
                <c:pt idx="54">
                  <c:v>44251</c:v>
                </c:pt>
                <c:pt idx="55">
                  <c:v>44252</c:v>
                </c:pt>
                <c:pt idx="56">
                  <c:v>44253</c:v>
                </c:pt>
                <c:pt idx="57">
                  <c:v>44254</c:v>
                </c:pt>
                <c:pt idx="58">
                  <c:v>44255</c:v>
                </c:pt>
                <c:pt idx="59">
                  <c:v>44256</c:v>
                </c:pt>
                <c:pt idx="60">
                  <c:v>44257</c:v>
                </c:pt>
                <c:pt idx="61">
                  <c:v>44258</c:v>
                </c:pt>
                <c:pt idx="62">
                  <c:v>44259</c:v>
                </c:pt>
                <c:pt idx="63">
                  <c:v>44260</c:v>
                </c:pt>
                <c:pt idx="64">
                  <c:v>44261</c:v>
                </c:pt>
                <c:pt idx="65">
                  <c:v>44262</c:v>
                </c:pt>
                <c:pt idx="66">
                  <c:v>44263</c:v>
                </c:pt>
                <c:pt idx="67">
                  <c:v>44264</c:v>
                </c:pt>
                <c:pt idx="68">
                  <c:v>44265</c:v>
                </c:pt>
                <c:pt idx="69">
                  <c:v>44266</c:v>
                </c:pt>
                <c:pt idx="70">
                  <c:v>44267</c:v>
                </c:pt>
                <c:pt idx="71">
                  <c:v>44268</c:v>
                </c:pt>
                <c:pt idx="72">
                  <c:v>44269</c:v>
                </c:pt>
                <c:pt idx="73">
                  <c:v>44270</c:v>
                </c:pt>
                <c:pt idx="74">
                  <c:v>44271</c:v>
                </c:pt>
                <c:pt idx="75">
                  <c:v>44272</c:v>
                </c:pt>
                <c:pt idx="76">
                  <c:v>44273</c:v>
                </c:pt>
                <c:pt idx="77">
                  <c:v>44274</c:v>
                </c:pt>
                <c:pt idx="78">
                  <c:v>44275</c:v>
                </c:pt>
                <c:pt idx="79">
                  <c:v>44276</c:v>
                </c:pt>
                <c:pt idx="80">
                  <c:v>44277</c:v>
                </c:pt>
                <c:pt idx="81">
                  <c:v>44278</c:v>
                </c:pt>
                <c:pt idx="82">
                  <c:v>44279</c:v>
                </c:pt>
                <c:pt idx="83">
                  <c:v>44280</c:v>
                </c:pt>
                <c:pt idx="84">
                  <c:v>44281</c:v>
                </c:pt>
                <c:pt idx="85">
                  <c:v>44282</c:v>
                </c:pt>
                <c:pt idx="86">
                  <c:v>44283</c:v>
                </c:pt>
                <c:pt idx="87">
                  <c:v>44284</c:v>
                </c:pt>
                <c:pt idx="88">
                  <c:v>44285</c:v>
                </c:pt>
                <c:pt idx="89">
                  <c:v>44286</c:v>
                </c:pt>
                <c:pt idx="90">
                  <c:v>44287</c:v>
                </c:pt>
                <c:pt idx="91">
                  <c:v>44288</c:v>
                </c:pt>
                <c:pt idx="92">
                  <c:v>44289</c:v>
                </c:pt>
                <c:pt idx="93">
                  <c:v>44290</c:v>
                </c:pt>
                <c:pt idx="94">
                  <c:v>44291</c:v>
                </c:pt>
                <c:pt idx="95">
                  <c:v>44292</c:v>
                </c:pt>
                <c:pt idx="96">
                  <c:v>44293</c:v>
                </c:pt>
                <c:pt idx="97">
                  <c:v>44294</c:v>
                </c:pt>
                <c:pt idx="98">
                  <c:v>44295</c:v>
                </c:pt>
                <c:pt idx="99">
                  <c:v>44296</c:v>
                </c:pt>
                <c:pt idx="100">
                  <c:v>44297</c:v>
                </c:pt>
                <c:pt idx="101">
                  <c:v>44298</c:v>
                </c:pt>
                <c:pt idx="102">
                  <c:v>44299</c:v>
                </c:pt>
                <c:pt idx="103">
                  <c:v>44300</c:v>
                </c:pt>
                <c:pt idx="104">
                  <c:v>44301</c:v>
                </c:pt>
                <c:pt idx="105">
                  <c:v>44302</c:v>
                </c:pt>
                <c:pt idx="106">
                  <c:v>44303</c:v>
                </c:pt>
                <c:pt idx="107">
                  <c:v>44304</c:v>
                </c:pt>
                <c:pt idx="108">
                  <c:v>44305</c:v>
                </c:pt>
                <c:pt idx="109">
                  <c:v>44306</c:v>
                </c:pt>
                <c:pt idx="110">
                  <c:v>44307</c:v>
                </c:pt>
                <c:pt idx="111">
                  <c:v>44308</c:v>
                </c:pt>
                <c:pt idx="112">
                  <c:v>44309</c:v>
                </c:pt>
                <c:pt idx="113">
                  <c:v>44310</c:v>
                </c:pt>
                <c:pt idx="114">
                  <c:v>44311</c:v>
                </c:pt>
                <c:pt idx="115">
                  <c:v>44312</c:v>
                </c:pt>
                <c:pt idx="116">
                  <c:v>44313</c:v>
                </c:pt>
                <c:pt idx="117">
                  <c:v>44314</c:v>
                </c:pt>
                <c:pt idx="118">
                  <c:v>44315</c:v>
                </c:pt>
                <c:pt idx="119">
                  <c:v>44316</c:v>
                </c:pt>
                <c:pt idx="120">
                  <c:v>44317</c:v>
                </c:pt>
                <c:pt idx="121">
                  <c:v>44318</c:v>
                </c:pt>
                <c:pt idx="122">
                  <c:v>44319</c:v>
                </c:pt>
                <c:pt idx="123">
                  <c:v>44320</c:v>
                </c:pt>
                <c:pt idx="124">
                  <c:v>44321</c:v>
                </c:pt>
                <c:pt idx="125">
                  <c:v>44322</c:v>
                </c:pt>
                <c:pt idx="126">
                  <c:v>44323</c:v>
                </c:pt>
                <c:pt idx="127">
                  <c:v>44324</c:v>
                </c:pt>
                <c:pt idx="128">
                  <c:v>44325</c:v>
                </c:pt>
                <c:pt idx="129">
                  <c:v>44326</c:v>
                </c:pt>
                <c:pt idx="130">
                  <c:v>44327</c:v>
                </c:pt>
                <c:pt idx="131">
                  <c:v>44328</c:v>
                </c:pt>
                <c:pt idx="132">
                  <c:v>44329</c:v>
                </c:pt>
                <c:pt idx="133">
                  <c:v>44330</c:v>
                </c:pt>
                <c:pt idx="134">
                  <c:v>44331</c:v>
                </c:pt>
                <c:pt idx="135">
                  <c:v>44332</c:v>
                </c:pt>
                <c:pt idx="136">
                  <c:v>44333</c:v>
                </c:pt>
                <c:pt idx="137">
                  <c:v>44334</c:v>
                </c:pt>
                <c:pt idx="138">
                  <c:v>44335</c:v>
                </c:pt>
                <c:pt idx="139">
                  <c:v>44336</c:v>
                </c:pt>
                <c:pt idx="140">
                  <c:v>44337</c:v>
                </c:pt>
                <c:pt idx="141">
                  <c:v>44338</c:v>
                </c:pt>
                <c:pt idx="142">
                  <c:v>44339</c:v>
                </c:pt>
                <c:pt idx="143">
                  <c:v>44340</c:v>
                </c:pt>
                <c:pt idx="144">
                  <c:v>44341</c:v>
                </c:pt>
                <c:pt idx="145">
                  <c:v>44342</c:v>
                </c:pt>
                <c:pt idx="146">
                  <c:v>44343</c:v>
                </c:pt>
                <c:pt idx="147">
                  <c:v>44344</c:v>
                </c:pt>
                <c:pt idx="148">
                  <c:v>44345</c:v>
                </c:pt>
                <c:pt idx="149">
                  <c:v>44346</c:v>
                </c:pt>
                <c:pt idx="150">
                  <c:v>44347</c:v>
                </c:pt>
                <c:pt idx="151">
                  <c:v>44348</c:v>
                </c:pt>
                <c:pt idx="152">
                  <c:v>44349</c:v>
                </c:pt>
                <c:pt idx="153">
                  <c:v>44350</c:v>
                </c:pt>
                <c:pt idx="154">
                  <c:v>44351</c:v>
                </c:pt>
                <c:pt idx="155">
                  <c:v>44352</c:v>
                </c:pt>
                <c:pt idx="156">
                  <c:v>44353</c:v>
                </c:pt>
                <c:pt idx="157">
                  <c:v>44354</c:v>
                </c:pt>
                <c:pt idx="158">
                  <c:v>44355</c:v>
                </c:pt>
                <c:pt idx="159">
                  <c:v>44356</c:v>
                </c:pt>
                <c:pt idx="160">
                  <c:v>44357</c:v>
                </c:pt>
                <c:pt idx="161">
                  <c:v>44358</c:v>
                </c:pt>
                <c:pt idx="162">
                  <c:v>44359</c:v>
                </c:pt>
                <c:pt idx="163">
                  <c:v>44360</c:v>
                </c:pt>
                <c:pt idx="164">
                  <c:v>44361</c:v>
                </c:pt>
                <c:pt idx="165">
                  <c:v>44362</c:v>
                </c:pt>
                <c:pt idx="166">
                  <c:v>44363</c:v>
                </c:pt>
                <c:pt idx="167">
                  <c:v>44364</c:v>
                </c:pt>
                <c:pt idx="168">
                  <c:v>44365</c:v>
                </c:pt>
                <c:pt idx="169">
                  <c:v>44366</c:v>
                </c:pt>
                <c:pt idx="170">
                  <c:v>44367</c:v>
                </c:pt>
                <c:pt idx="171">
                  <c:v>44368</c:v>
                </c:pt>
                <c:pt idx="172">
                  <c:v>44369</c:v>
                </c:pt>
                <c:pt idx="173">
                  <c:v>44370</c:v>
                </c:pt>
                <c:pt idx="174">
                  <c:v>44371</c:v>
                </c:pt>
                <c:pt idx="175">
                  <c:v>44372</c:v>
                </c:pt>
                <c:pt idx="176">
                  <c:v>44373</c:v>
                </c:pt>
                <c:pt idx="177">
                  <c:v>44374</c:v>
                </c:pt>
                <c:pt idx="178">
                  <c:v>44375</c:v>
                </c:pt>
                <c:pt idx="179">
                  <c:v>44376</c:v>
                </c:pt>
                <c:pt idx="180">
                  <c:v>44377</c:v>
                </c:pt>
                <c:pt idx="181">
                  <c:v>44378</c:v>
                </c:pt>
                <c:pt idx="182">
                  <c:v>44379</c:v>
                </c:pt>
                <c:pt idx="183">
                  <c:v>44380</c:v>
                </c:pt>
                <c:pt idx="184">
                  <c:v>44381</c:v>
                </c:pt>
                <c:pt idx="185">
                  <c:v>44382</c:v>
                </c:pt>
                <c:pt idx="186">
                  <c:v>44383</c:v>
                </c:pt>
                <c:pt idx="187">
                  <c:v>44384</c:v>
                </c:pt>
                <c:pt idx="188">
                  <c:v>44385</c:v>
                </c:pt>
                <c:pt idx="189">
                  <c:v>44386</c:v>
                </c:pt>
                <c:pt idx="190">
                  <c:v>44387</c:v>
                </c:pt>
                <c:pt idx="191">
                  <c:v>44388</c:v>
                </c:pt>
                <c:pt idx="192">
                  <c:v>44389</c:v>
                </c:pt>
                <c:pt idx="193">
                  <c:v>44390</c:v>
                </c:pt>
                <c:pt idx="194">
                  <c:v>44391</c:v>
                </c:pt>
                <c:pt idx="195">
                  <c:v>44392</c:v>
                </c:pt>
                <c:pt idx="196">
                  <c:v>44393</c:v>
                </c:pt>
                <c:pt idx="197">
                  <c:v>44394</c:v>
                </c:pt>
                <c:pt idx="198">
                  <c:v>44395</c:v>
                </c:pt>
                <c:pt idx="199">
                  <c:v>44396</c:v>
                </c:pt>
                <c:pt idx="200">
                  <c:v>44397</c:v>
                </c:pt>
                <c:pt idx="201">
                  <c:v>44398</c:v>
                </c:pt>
                <c:pt idx="202">
                  <c:v>44399</c:v>
                </c:pt>
                <c:pt idx="203">
                  <c:v>44400</c:v>
                </c:pt>
                <c:pt idx="204">
                  <c:v>44401</c:v>
                </c:pt>
                <c:pt idx="205">
                  <c:v>44402</c:v>
                </c:pt>
                <c:pt idx="206">
                  <c:v>44403</c:v>
                </c:pt>
                <c:pt idx="207">
                  <c:v>44404</c:v>
                </c:pt>
                <c:pt idx="208">
                  <c:v>44405</c:v>
                </c:pt>
                <c:pt idx="209">
                  <c:v>44406</c:v>
                </c:pt>
                <c:pt idx="210">
                  <c:v>44407</c:v>
                </c:pt>
                <c:pt idx="211">
                  <c:v>44408</c:v>
                </c:pt>
                <c:pt idx="212">
                  <c:v>44409</c:v>
                </c:pt>
                <c:pt idx="213">
                  <c:v>44410</c:v>
                </c:pt>
                <c:pt idx="214">
                  <c:v>44411</c:v>
                </c:pt>
                <c:pt idx="215">
                  <c:v>44412</c:v>
                </c:pt>
                <c:pt idx="216">
                  <c:v>44413</c:v>
                </c:pt>
                <c:pt idx="217">
                  <c:v>44414</c:v>
                </c:pt>
                <c:pt idx="218">
                  <c:v>44415</c:v>
                </c:pt>
                <c:pt idx="219">
                  <c:v>44416</c:v>
                </c:pt>
                <c:pt idx="220">
                  <c:v>44417</c:v>
                </c:pt>
                <c:pt idx="221">
                  <c:v>44418</c:v>
                </c:pt>
                <c:pt idx="222">
                  <c:v>44419</c:v>
                </c:pt>
                <c:pt idx="223">
                  <c:v>44420</c:v>
                </c:pt>
                <c:pt idx="224">
                  <c:v>44421</c:v>
                </c:pt>
                <c:pt idx="225">
                  <c:v>44422</c:v>
                </c:pt>
                <c:pt idx="226">
                  <c:v>44423</c:v>
                </c:pt>
                <c:pt idx="227">
                  <c:v>44424</c:v>
                </c:pt>
                <c:pt idx="228">
                  <c:v>44425</c:v>
                </c:pt>
                <c:pt idx="229">
                  <c:v>44426</c:v>
                </c:pt>
                <c:pt idx="230">
                  <c:v>44427</c:v>
                </c:pt>
                <c:pt idx="231">
                  <c:v>44428</c:v>
                </c:pt>
                <c:pt idx="232">
                  <c:v>44429</c:v>
                </c:pt>
                <c:pt idx="233">
                  <c:v>44430</c:v>
                </c:pt>
                <c:pt idx="234">
                  <c:v>44431</c:v>
                </c:pt>
                <c:pt idx="235">
                  <c:v>44432</c:v>
                </c:pt>
                <c:pt idx="236">
                  <c:v>44433</c:v>
                </c:pt>
                <c:pt idx="237">
                  <c:v>44434</c:v>
                </c:pt>
                <c:pt idx="238">
                  <c:v>44435</c:v>
                </c:pt>
                <c:pt idx="239">
                  <c:v>44436</c:v>
                </c:pt>
                <c:pt idx="240">
                  <c:v>44437</c:v>
                </c:pt>
                <c:pt idx="241">
                  <c:v>44438</c:v>
                </c:pt>
                <c:pt idx="242">
                  <c:v>44439</c:v>
                </c:pt>
                <c:pt idx="243">
                  <c:v>44440</c:v>
                </c:pt>
                <c:pt idx="244">
                  <c:v>44441</c:v>
                </c:pt>
                <c:pt idx="245">
                  <c:v>44442</c:v>
                </c:pt>
                <c:pt idx="246">
                  <c:v>44443</c:v>
                </c:pt>
                <c:pt idx="247">
                  <c:v>44444</c:v>
                </c:pt>
                <c:pt idx="248">
                  <c:v>44445</c:v>
                </c:pt>
                <c:pt idx="249">
                  <c:v>44446</c:v>
                </c:pt>
                <c:pt idx="250">
                  <c:v>44447</c:v>
                </c:pt>
                <c:pt idx="251">
                  <c:v>44448</c:v>
                </c:pt>
                <c:pt idx="252">
                  <c:v>44449</c:v>
                </c:pt>
                <c:pt idx="253">
                  <c:v>44450</c:v>
                </c:pt>
                <c:pt idx="254">
                  <c:v>44451</c:v>
                </c:pt>
                <c:pt idx="255">
                  <c:v>44452</c:v>
                </c:pt>
                <c:pt idx="256">
                  <c:v>44453</c:v>
                </c:pt>
                <c:pt idx="257">
                  <c:v>44454</c:v>
                </c:pt>
                <c:pt idx="258">
                  <c:v>44455</c:v>
                </c:pt>
                <c:pt idx="259">
                  <c:v>44456</c:v>
                </c:pt>
                <c:pt idx="260">
                  <c:v>44457</c:v>
                </c:pt>
                <c:pt idx="261">
                  <c:v>44458</c:v>
                </c:pt>
                <c:pt idx="262">
                  <c:v>44459</c:v>
                </c:pt>
                <c:pt idx="263">
                  <c:v>44460</c:v>
                </c:pt>
                <c:pt idx="264">
                  <c:v>44461</c:v>
                </c:pt>
                <c:pt idx="265">
                  <c:v>44462</c:v>
                </c:pt>
                <c:pt idx="266">
                  <c:v>44463</c:v>
                </c:pt>
                <c:pt idx="267">
                  <c:v>44464</c:v>
                </c:pt>
                <c:pt idx="268">
                  <c:v>44465</c:v>
                </c:pt>
                <c:pt idx="269">
                  <c:v>44466</c:v>
                </c:pt>
                <c:pt idx="270">
                  <c:v>44467</c:v>
                </c:pt>
                <c:pt idx="271">
                  <c:v>44468</c:v>
                </c:pt>
                <c:pt idx="272">
                  <c:v>44469</c:v>
                </c:pt>
                <c:pt idx="273">
                  <c:v>44470</c:v>
                </c:pt>
                <c:pt idx="274">
                  <c:v>44471</c:v>
                </c:pt>
                <c:pt idx="275">
                  <c:v>44472</c:v>
                </c:pt>
                <c:pt idx="276">
                  <c:v>44473</c:v>
                </c:pt>
                <c:pt idx="277">
                  <c:v>44474</c:v>
                </c:pt>
                <c:pt idx="278">
                  <c:v>44475</c:v>
                </c:pt>
                <c:pt idx="279">
                  <c:v>44476</c:v>
                </c:pt>
                <c:pt idx="280">
                  <c:v>44477</c:v>
                </c:pt>
                <c:pt idx="281">
                  <c:v>44478</c:v>
                </c:pt>
                <c:pt idx="282">
                  <c:v>44479</c:v>
                </c:pt>
                <c:pt idx="283">
                  <c:v>44480</c:v>
                </c:pt>
                <c:pt idx="284">
                  <c:v>44481</c:v>
                </c:pt>
                <c:pt idx="285">
                  <c:v>44482</c:v>
                </c:pt>
                <c:pt idx="286">
                  <c:v>44483</c:v>
                </c:pt>
                <c:pt idx="287">
                  <c:v>44484</c:v>
                </c:pt>
                <c:pt idx="288">
                  <c:v>44485</c:v>
                </c:pt>
                <c:pt idx="289">
                  <c:v>44486</c:v>
                </c:pt>
                <c:pt idx="290">
                  <c:v>44487</c:v>
                </c:pt>
                <c:pt idx="291">
                  <c:v>44488</c:v>
                </c:pt>
                <c:pt idx="292">
                  <c:v>44489</c:v>
                </c:pt>
                <c:pt idx="293">
                  <c:v>44490</c:v>
                </c:pt>
                <c:pt idx="294">
                  <c:v>44491</c:v>
                </c:pt>
                <c:pt idx="295">
                  <c:v>44492</c:v>
                </c:pt>
                <c:pt idx="296">
                  <c:v>44493</c:v>
                </c:pt>
                <c:pt idx="297">
                  <c:v>44494</c:v>
                </c:pt>
                <c:pt idx="298">
                  <c:v>44495</c:v>
                </c:pt>
                <c:pt idx="299">
                  <c:v>44496</c:v>
                </c:pt>
                <c:pt idx="300">
                  <c:v>44497</c:v>
                </c:pt>
                <c:pt idx="301">
                  <c:v>44498</c:v>
                </c:pt>
                <c:pt idx="302">
                  <c:v>44499</c:v>
                </c:pt>
                <c:pt idx="303">
                  <c:v>44500</c:v>
                </c:pt>
                <c:pt idx="304">
                  <c:v>44501</c:v>
                </c:pt>
                <c:pt idx="305">
                  <c:v>44502</c:v>
                </c:pt>
                <c:pt idx="306">
                  <c:v>44503</c:v>
                </c:pt>
                <c:pt idx="307">
                  <c:v>44504</c:v>
                </c:pt>
                <c:pt idx="308">
                  <c:v>44505</c:v>
                </c:pt>
                <c:pt idx="309">
                  <c:v>44506</c:v>
                </c:pt>
                <c:pt idx="310">
                  <c:v>44507</c:v>
                </c:pt>
                <c:pt idx="311">
                  <c:v>44508</c:v>
                </c:pt>
                <c:pt idx="312">
                  <c:v>44509</c:v>
                </c:pt>
                <c:pt idx="313">
                  <c:v>44510</c:v>
                </c:pt>
                <c:pt idx="314">
                  <c:v>44511</c:v>
                </c:pt>
                <c:pt idx="315">
                  <c:v>44512</c:v>
                </c:pt>
                <c:pt idx="316">
                  <c:v>44513</c:v>
                </c:pt>
                <c:pt idx="317">
                  <c:v>44514</c:v>
                </c:pt>
                <c:pt idx="318">
                  <c:v>44515</c:v>
                </c:pt>
                <c:pt idx="319">
                  <c:v>44516</c:v>
                </c:pt>
                <c:pt idx="320">
                  <c:v>44517</c:v>
                </c:pt>
                <c:pt idx="321">
                  <c:v>44518</c:v>
                </c:pt>
                <c:pt idx="322">
                  <c:v>44519</c:v>
                </c:pt>
                <c:pt idx="323">
                  <c:v>44520</c:v>
                </c:pt>
                <c:pt idx="324">
                  <c:v>44521</c:v>
                </c:pt>
                <c:pt idx="325">
                  <c:v>44522</c:v>
                </c:pt>
                <c:pt idx="326">
                  <c:v>44523</c:v>
                </c:pt>
                <c:pt idx="327">
                  <c:v>44524</c:v>
                </c:pt>
                <c:pt idx="328">
                  <c:v>44525</c:v>
                </c:pt>
                <c:pt idx="329">
                  <c:v>44526</c:v>
                </c:pt>
                <c:pt idx="330">
                  <c:v>44527</c:v>
                </c:pt>
                <c:pt idx="331">
                  <c:v>44528</c:v>
                </c:pt>
                <c:pt idx="332">
                  <c:v>44529</c:v>
                </c:pt>
                <c:pt idx="333">
                  <c:v>44530</c:v>
                </c:pt>
                <c:pt idx="334">
                  <c:v>44531</c:v>
                </c:pt>
                <c:pt idx="335">
                  <c:v>44532</c:v>
                </c:pt>
                <c:pt idx="336">
                  <c:v>44533</c:v>
                </c:pt>
                <c:pt idx="337">
                  <c:v>44534</c:v>
                </c:pt>
                <c:pt idx="338">
                  <c:v>44535</c:v>
                </c:pt>
                <c:pt idx="339">
                  <c:v>44536</c:v>
                </c:pt>
                <c:pt idx="340">
                  <c:v>44537</c:v>
                </c:pt>
                <c:pt idx="341">
                  <c:v>44538</c:v>
                </c:pt>
                <c:pt idx="342">
                  <c:v>44539</c:v>
                </c:pt>
                <c:pt idx="343">
                  <c:v>44540</c:v>
                </c:pt>
                <c:pt idx="344">
                  <c:v>44541</c:v>
                </c:pt>
                <c:pt idx="345">
                  <c:v>44542</c:v>
                </c:pt>
                <c:pt idx="346">
                  <c:v>44543</c:v>
                </c:pt>
                <c:pt idx="347">
                  <c:v>44544</c:v>
                </c:pt>
                <c:pt idx="348">
                  <c:v>44545</c:v>
                </c:pt>
                <c:pt idx="349">
                  <c:v>44546</c:v>
                </c:pt>
                <c:pt idx="350">
                  <c:v>44547</c:v>
                </c:pt>
                <c:pt idx="351">
                  <c:v>44548</c:v>
                </c:pt>
                <c:pt idx="352">
                  <c:v>44549</c:v>
                </c:pt>
                <c:pt idx="353">
                  <c:v>44550</c:v>
                </c:pt>
                <c:pt idx="354">
                  <c:v>44551</c:v>
                </c:pt>
                <c:pt idx="355">
                  <c:v>44552</c:v>
                </c:pt>
                <c:pt idx="356">
                  <c:v>44553</c:v>
                </c:pt>
                <c:pt idx="357">
                  <c:v>44554</c:v>
                </c:pt>
                <c:pt idx="358">
                  <c:v>44555</c:v>
                </c:pt>
                <c:pt idx="359">
                  <c:v>44556</c:v>
                </c:pt>
                <c:pt idx="360">
                  <c:v>44557</c:v>
                </c:pt>
                <c:pt idx="361">
                  <c:v>44558</c:v>
                </c:pt>
                <c:pt idx="362">
                  <c:v>44559</c:v>
                </c:pt>
                <c:pt idx="363">
                  <c:v>44560</c:v>
                </c:pt>
                <c:pt idx="364">
                  <c:v>44561</c:v>
                </c:pt>
                <c:pt idx="365">
                  <c:v>44562</c:v>
                </c:pt>
                <c:pt idx="366">
                  <c:v>44563</c:v>
                </c:pt>
                <c:pt idx="367">
                  <c:v>44564</c:v>
                </c:pt>
                <c:pt idx="368">
                  <c:v>44565</c:v>
                </c:pt>
                <c:pt idx="369">
                  <c:v>44566</c:v>
                </c:pt>
                <c:pt idx="370">
                  <c:v>44567</c:v>
                </c:pt>
                <c:pt idx="371">
                  <c:v>44568</c:v>
                </c:pt>
                <c:pt idx="372">
                  <c:v>44569</c:v>
                </c:pt>
                <c:pt idx="373">
                  <c:v>44570</c:v>
                </c:pt>
                <c:pt idx="374">
                  <c:v>44571</c:v>
                </c:pt>
                <c:pt idx="375">
                  <c:v>44572</c:v>
                </c:pt>
                <c:pt idx="376">
                  <c:v>44573</c:v>
                </c:pt>
                <c:pt idx="377">
                  <c:v>44574</c:v>
                </c:pt>
                <c:pt idx="378">
                  <c:v>44575</c:v>
                </c:pt>
                <c:pt idx="379">
                  <c:v>44576</c:v>
                </c:pt>
                <c:pt idx="380">
                  <c:v>44577</c:v>
                </c:pt>
                <c:pt idx="381">
                  <c:v>44578</c:v>
                </c:pt>
                <c:pt idx="382">
                  <c:v>44579</c:v>
                </c:pt>
                <c:pt idx="383">
                  <c:v>44580</c:v>
                </c:pt>
                <c:pt idx="384">
                  <c:v>44581</c:v>
                </c:pt>
                <c:pt idx="385">
                  <c:v>44582</c:v>
                </c:pt>
                <c:pt idx="386">
                  <c:v>44583</c:v>
                </c:pt>
                <c:pt idx="387">
                  <c:v>44584</c:v>
                </c:pt>
                <c:pt idx="388">
                  <c:v>44585</c:v>
                </c:pt>
                <c:pt idx="389">
                  <c:v>44586</c:v>
                </c:pt>
                <c:pt idx="390">
                  <c:v>44587</c:v>
                </c:pt>
                <c:pt idx="391">
                  <c:v>44588</c:v>
                </c:pt>
                <c:pt idx="392">
                  <c:v>44589</c:v>
                </c:pt>
                <c:pt idx="393">
                  <c:v>44590</c:v>
                </c:pt>
                <c:pt idx="394">
                  <c:v>44591</c:v>
                </c:pt>
                <c:pt idx="395">
                  <c:v>44592</c:v>
                </c:pt>
                <c:pt idx="396">
                  <c:v>44593</c:v>
                </c:pt>
                <c:pt idx="397">
                  <c:v>44594</c:v>
                </c:pt>
                <c:pt idx="398">
                  <c:v>44595</c:v>
                </c:pt>
                <c:pt idx="399">
                  <c:v>44596</c:v>
                </c:pt>
                <c:pt idx="400">
                  <c:v>44597</c:v>
                </c:pt>
                <c:pt idx="401">
                  <c:v>44598</c:v>
                </c:pt>
                <c:pt idx="402">
                  <c:v>44599</c:v>
                </c:pt>
                <c:pt idx="403">
                  <c:v>44600</c:v>
                </c:pt>
                <c:pt idx="404">
                  <c:v>44601</c:v>
                </c:pt>
                <c:pt idx="405">
                  <c:v>44602</c:v>
                </c:pt>
                <c:pt idx="406">
                  <c:v>44603</c:v>
                </c:pt>
                <c:pt idx="407">
                  <c:v>44604</c:v>
                </c:pt>
                <c:pt idx="408">
                  <c:v>44605</c:v>
                </c:pt>
                <c:pt idx="409">
                  <c:v>44606</c:v>
                </c:pt>
                <c:pt idx="410">
                  <c:v>44607</c:v>
                </c:pt>
                <c:pt idx="411">
                  <c:v>44608</c:v>
                </c:pt>
                <c:pt idx="412">
                  <c:v>44609</c:v>
                </c:pt>
                <c:pt idx="413">
                  <c:v>44610</c:v>
                </c:pt>
                <c:pt idx="414">
                  <c:v>44611</c:v>
                </c:pt>
                <c:pt idx="415">
                  <c:v>44612</c:v>
                </c:pt>
                <c:pt idx="416">
                  <c:v>44613</c:v>
                </c:pt>
                <c:pt idx="417">
                  <c:v>44614</c:v>
                </c:pt>
                <c:pt idx="418">
                  <c:v>44615</c:v>
                </c:pt>
                <c:pt idx="419">
                  <c:v>44616</c:v>
                </c:pt>
                <c:pt idx="420">
                  <c:v>44617</c:v>
                </c:pt>
                <c:pt idx="421">
                  <c:v>44618</c:v>
                </c:pt>
                <c:pt idx="422">
                  <c:v>44619</c:v>
                </c:pt>
                <c:pt idx="423">
                  <c:v>44620</c:v>
                </c:pt>
                <c:pt idx="424">
                  <c:v>44621</c:v>
                </c:pt>
                <c:pt idx="425">
                  <c:v>44622</c:v>
                </c:pt>
                <c:pt idx="426">
                  <c:v>44623</c:v>
                </c:pt>
                <c:pt idx="427">
                  <c:v>44624</c:v>
                </c:pt>
                <c:pt idx="428">
                  <c:v>44625</c:v>
                </c:pt>
                <c:pt idx="429">
                  <c:v>44626</c:v>
                </c:pt>
                <c:pt idx="430">
                  <c:v>44627</c:v>
                </c:pt>
                <c:pt idx="431">
                  <c:v>44628</c:v>
                </c:pt>
                <c:pt idx="432">
                  <c:v>44629</c:v>
                </c:pt>
                <c:pt idx="433">
                  <c:v>44630</c:v>
                </c:pt>
                <c:pt idx="434">
                  <c:v>44631</c:v>
                </c:pt>
                <c:pt idx="435">
                  <c:v>44632</c:v>
                </c:pt>
                <c:pt idx="436">
                  <c:v>44633</c:v>
                </c:pt>
                <c:pt idx="437">
                  <c:v>44634</c:v>
                </c:pt>
                <c:pt idx="438">
                  <c:v>44635</c:v>
                </c:pt>
                <c:pt idx="439">
                  <c:v>44636</c:v>
                </c:pt>
                <c:pt idx="440">
                  <c:v>44637</c:v>
                </c:pt>
                <c:pt idx="441">
                  <c:v>44638</c:v>
                </c:pt>
                <c:pt idx="442">
                  <c:v>44639</c:v>
                </c:pt>
                <c:pt idx="443">
                  <c:v>44640</c:v>
                </c:pt>
                <c:pt idx="444">
                  <c:v>44641</c:v>
                </c:pt>
                <c:pt idx="445">
                  <c:v>44642</c:v>
                </c:pt>
                <c:pt idx="446">
                  <c:v>44643</c:v>
                </c:pt>
                <c:pt idx="447">
                  <c:v>44644</c:v>
                </c:pt>
                <c:pt idx="448">
                  <c:v>44645</c:v>
                </c:pt>
                <c:pt idx="449">
                  <c:v>44646</c:v>
                </c:pt>
                <c:pt idx="450">
                  <c:v>44647</c:v>
                </c:pt>
                <c:pt idx="451">
                  <c:v>44648</c:v>
                </c:pt>
                <c:pt idx="452">
                  <c:v>44649</c:v>
                </c:pt>
                <c:pt idx="453">
                  <c:v>44650</c:v>
                </c:pt>
                <c:pt idx="454">
                  <c:v>44651</c:v>
                </c:pt>
                <c:pt idx="455">
                  <c:v>44652</c:v>
                </c:pt>
                <c:pt idx="456">
                  <c:v>44653</c:v>
                </c:pt>
                <c:pt idx="457">
                  <c:v>44654</c:v>
                </c:pt>
                <c:pt idx="458">
                  <c:v>44655</c:v>
                </c:pt>
                <c:pt idx="459">
                  <c:v>44656</c:v>
                </c:pt>
                <c:pt idx="460">
                  <c:v>44657</c:v>
                </c:pt>
                <c:pt idx="461">
                  <c:v>44658</c:v>
                </c:pt>
                <c:pt idx="462">
                  <c:v>44659</c:v>
                </c:pt>
                <c:pt idx="463">
                  <c:v>44660</c:v>
                </c:pt>
                <c:pt idx="464">
                  <c:v>44661</c:v>
                </c:pt>
                <c:pt idx="465">
                  <c:v>44662</c:v>
                </c:pt>
                <c:pt idx="466">
                  <c:v>44663</c:v>
                </c:pt>
                <c:pt idx="467">
                  <c:v>44664</c:v>
                </c:pt>
                <c:pt idx="468">
                  <c:v>44665</c:v>
                </c:pt>
                <c:pt idx="469">
                  <c:v>44666</c:v>
                </c:pt>
                <c:pt idx="470">
                  <c:v>44667</c:v>
                </c:pt>
                <c:pt idx="471">
                  <c:v>44668</c:v>
                </c:pt>
                <c:pt idx="472">
                  <c:v>44669</c:v>
                </c:pt>
                <c:pt idx="473">
                  <c:v>44670</c:v>
                </c:pt>
                <c:pt idx="474">
                  <c:v>44671</c:v>
                </c:pt>
                <c:pt idx="475">
                  <c:v>44672</c:v>
                </c:pt>
                <c:pt idx="476">
                  <c:v>44673</c:v>
                </c:pt>
                <c:pt idx="477">
                  <c:v>44674</c:v>
                </c:pt>
                <c:pt idx="478">
                  <c:v>44675</c:v>
                </c:pt>
                <c:pt idx="479">
                  <c:v>44676</c:v>
                </c:pt>
                <c:pt idx="480">
                  <c:v>44677</c:v>
                </c:pt>
                <c:pt idx="481">
                  <c:v>44678</c:v>
                </c:pt>
                <c:pt idx="482">
                  <c:v>44679</c:v>
                </c:pt>
                <c:pt idx="483">
                  <c:v>44680</c:v>
                </c:pt>
                <c:pt idx="484">
                  <c:v>44681</c:v>
                </c:pt>
                <c:pt idx="485">
                  <c:v>44682</c:v>
                </c:pt>
                <c:pt idx="486">
                  <c:v>44683</c:v>
                </c:pt>
                <c:pt idx="487">
                  <c:v>44684</c:v>
                </c:pt>
                <c:pt idx="488">
                  <c:v>44685</c:v>
                </c:pt>
                <c:pt idx="489">
                  <c:v>44686</c:v>
                </c:pt>
                <c:pt idx="490">
                  <c:v>44687</c:v>
                </c:pt>
                <c:pt idx="491">
                  <c:v>44688</c:v>
                </c:pt>
                <c:pt idx="492">
                  <c:v>44689</c:v>
                </c:pt>
                <c:pt idx="493">
                  <c:v>44690</c:v>
                </c:pt>
                <c:pt idx="494">
                  <c:v>44691</c:v>
                </c:pt>
                <c:pt idx="495">
                  <c:v>44692</c:v>
                </c:pt>
                <c:pt idx="496">
                  <c:v>44693</c:v>
                </c:pt>
                <c:pt idx="497">
                  <c:v>44694</c:v>
                </c:pt>
                <c:pt idx="498">
                  <c:v>44695</c:v>
                </c:pt>
                <c:pt idx="499">
                  <c:v>44696</c:v>
                </c:pt>
                <c:pt idx="500">
                  <c:v>44697</c:v>
                </c:pt>
                <c:pt idx="501">
                  <c:v>44698</c:v>
                </c:pt>
                <c:pt idx="502">
                  <c:v>44699</c:v>
                </c:pt>
                <c:pt idx="503">
                  <c:v>44700</c:v>
                </c:pt>
                <c:pt idx="504">
                  <c:v>44701</c:v>
                </c:pt>
                <c:pt idx="505">
                  <c:v>44702</c:v>
                </c:pt>
                <c:pt idx="506">
                  <c:v>44703</c:v>
                </c:pt>
                <c:pt idx="507">
                  <c:v>44704</c:v>
                </c:pt>
                <c:pt idx="508">
                  <c:v>44705</c:v>
                </c:pt>
                <c:pt idx="509">
                  <c:v>44706</c:v>
                </c:pt>
                <c:pt idx="510">
                  <c:v>44707</c:v>
                </c:pt>
                <c:pt idx="511">
                  <c:v>44708</c:v>
                </c:pt>
                <c:pt idx="512">
                  <c:v>44709</c:v>
                </c:pt>
                <c:pt idx="513">
                  <c:v>44710</c:v>
                </c:pt>
                <c:pt idx="514">
                  <c:v>44711</c:v>
                </c:pt>
                <c:pt idx="515">
                  <c:v>44712</c:v>
                </c:pt>
                <c:pt idx="516">
                  <c:v>44713</c:v>
                </c:pt>
                <c:pt idx="517">
                  <c:v>44714</c:v>
                </c:pt>
                <c:pt idx="518">
                  <c:v>44715</c:v>
                </c:pt>
                <c:pt idx="519">
                  <c:v>44716</c:v>
                </c:pt>
                <c:pt idx="520">
                  <c:v>44717</c:v>
                </c:pt>
                <c:pt idx="521">
                  <c:v>44718</c:v>
                </c:pt>
                <c:pt idx="522">
                  <c:v>44719</c:v>
                </c:pt>
                <c:pt idx="523">
                  <c:v>44720</c:v>
                </c:pt>
                <c:pt idx="524">
                  <c:v>44721</c:v>
                </c:pt>
                <c:pt idx="525">
                  <c:v>44722</c:v>
                </c:pt>
                <c:pt idx="526">
                  <c:v>44723</c:v>
                </c:pt>
                <c:pt idx="527">
                  <c:v>44724</c:v>
                </c:pt>
                <c:pt idx="528">
                  <c:v>44725</c:v>
                </c:pt>
                <c:pt idx="529">
                  <c:v>44726</c:v>
                </c:pt>
                <c:pt idx="530">
                  <c:v>44727</c:v>
                </c:pt>
                <c:pt idx="531">
                  <c:v>44728</c:v>
                </c:pt>
                <c:pt idx="532">
                  <c:v>44729</c:v>
                </c:pt>
                <c:pt idx="533">
                  <c:v>44730</c:v>
                </c:pt>
                <c:pt idx="534">
                  <c:v>44731</c:v>
                </c:pt>
                <c:pt idx="535">
                  <c:v>44732</c:v>
                </c:pt>
                <c:pt idx="536">
                  <c:v>44733</c:v>
                </c:pt>
                <c:pt idx="537">
                  <c:v>44734</c:v>
                </c:pt>
                <c:pt idx="538">
                  <c:v>44735</c:v>
                </c:pt>
                <c:pt idx="539">
                  <c:v>44736</c:v>
                </c:pt>
                <c:pt idx="540">
                  <c:v>44737</c:v>
                </c:pt>
                <c:pt idx="541">
                  <c:v>44738</c:v>
                </c:pt>
                <c:pt idx="542">
                  <c:v>44739</c:v>
                </c:pt>
                <c:pt idx="543">
                  <c:v>44740</c:v>
                </c:pt>
                <c:pt idx="544">
                  <c:v>44741</c:v>
                </c:pt>
                <c:pt idx="545">
                  <c:v>44742</c:v>
                </c:pt>
                <c:pt idx="546">
                  <c:v>44743</c:v>
                </c:pt>
                <c:pt idx="547">
                  <c:v>44744</c:v>
                </c:pt>
                <c:pt idx="548">
                  <c:v>44745</c:v>
                </c:pt>
                <c:pt idx="549">
                  <c:v>44746</c:v>
                </c:pt>
                <c:pt idx="550">
                  <c:v>44747</c:v>
                </c:pt>
                <c:pt idx="551">
                  <c:v>44748</c:v>
                </c:pt>
                <c:pt idx="552">
                  <c:v>44749</c:v>
                </c:pt>
                <c:pt idx="553">
                  <c:v>44750</c:v>
                </c:pt>
                <c:pt idx="554">
                  <c:v>44751</c:v>
                </c:pt>
                <c:pt idx="555">
                  <c:v>44752</c:v>
                </c:pt>
                <c:pt idx="556">
                  <c:v>44753</c:v>
                </c:pt>
                <c:pt idx="557">
                  <c:v>44754</c:v>
                </c:pt>
                <c:pt idx="558">
                  <c:v>44755</c:v>
                </c:pt>
                <c:pt idx="559">
                  <c:v>44756</c:v>
                </c:pt>
                <c:pt idx="560">
                  <c:v>44757</c:v>
                </c:pt>
                <c:pt idx="561">
                  <c:v>44758</c:v>
                </c:pt>
                <c:pt idx="562">
                  <c:v>44759</c:v>
                </c:pt>
                <c:pt idx="563">
                  <c:v>44760</c:v>
                </c:pt>
                <c:pt idx="564">
                  <c:v>44761</c:v>
                </c:pt>
                <c:pt idx="565">
                  <c:v>44762</c:v>
                </c:pt>
                <c:pt idx="566">
                  <c:v>44763</c:v>
                </c:pt>
                <c:pt idx="567">
                  <c:v>44764</c:v>
                </c:pt>
                <c:pt idx="568">
                  <c:v>44765</c:v>
                </c:pt>
                <c:pt idx="569">
                  <c:v>44766</c:v>
                </c:pt>
                <c:pt idx="570">
                  <c:v>44767</c:v>
                </c:pt>
                <c:pt idx="571">
                  <c:v>44768</c:v>
                </c:pt>
                <c:pt idx="572">
                  <c:v>44769</c:v>
                </c:pt>
                <c:pt idx="573">
                  <c:v>44770</c:v>
                </c:pt>
                <c:pt idx="574">
                  <c:v>44771</c:v>
                </c:pt>
                <c:pt idx="575">
                  <c:v>44772</c:v>
                </c:pt>
                <c:pt idx="576">
                  <c:v>44773</c:v>
                </c:pt>
                <c:pt idx="577">
                  <c:v>44774</c:v>
                </c:pt>
                <c:pt idx="578">
                  <c:v>44775</c:v>
                </c:pt>
                <c:pt idx="579">
                  <c:v>44776</c:v>
                </c:pt>
                <c:pt idx="580">
                  <c:v>44777</c:v>
                </c:pt>
                <c:pt idx="581">
                  <c:v>44778</c:v>
                </c:pt>
                <c:pt idx="582">
                  <c:v>44779</c:v>
                </c:pt>
                <c:pt idx="583">
                  <c:v>44780</c:v>
                </c:pt>
                <c:pt idx="584">
                  <c:v>44781</c:v>
                </c:pt>
                <c:pt idx="585">
                  <c:v>44782</c:v>
                </c:pt>
                <c:pt idx="586">
                  <c:v>44783</c:v>
                </c:pt>
                <c:pt idx="587">
                  <c:v>44784</c:v>
                </c:pt>
                <c:pt idx="588">
                  <c:v>44785</c:v>
                </c:pt>
                <c:pt idx="589">
                  <c:v>44786</c:v>
                </c:pt>
                <c:pt idx="590">
                  <c:v>44787</c:v>
                </c:pt>
                <c:pt idx="591">
                  <c:v>44788</c:v>
                </c:pt>
                <c:pt idx="592">
                  <c:v>44789</c:v>
                </c:pt>
                <c:pt idx="593">
                  <c:v>44790</c:v>
                </c:pt>
                <c:pt idx="594">
                  <c:v>44791</c:v>
                </c:pt>
                <c:pt idx="595">
                  <c:v>44792</c:v>
                </c:pt>
                <c:pt idx="596">
                  <c:v>44793</c:v>
                </c:pt>
                <c:pt idx="597">
                  <c:v>44794</c:v>
                </c:pt>
                <c:pt idx="598">
                  <c:v>44795</c:v>
                </c:pt>
                <c:pt idx="599">
                  <c:v>44796</c:v>
                </c:pt>
                <c:pt idx="600">
                  <c:v>44797</c:v>
                </c:pt>
                <c:pt idx="601">
                  <c:v>44798</c:v>
                </c:pt>
                <c:pt idx="602">
                  <c:v>44799</c:v>
                </c:pt>
                <c:pt idx="603">
                  <c:v>44800</c:v>
                </c:pt>
                <c:pt idx="604">
                  <c:v>44801</c:v>
                </c:pt>
                <c:pt idx="605">
                  <c:v>44802</c:v>
                </c:pt>
                <c:pt idx="606">
                  <c:v>44803</c:v>
                </c:pt>
                <c:pt idx="607">
                  <c:v>44804</c:v>
                </c:pt>
                <c:pt idx="608">
                  <c:v>44805</c:v>
                </c:pt>
                <c:pt idx="609">
                  <c:v>44806</c:v>
                </c:pt>
                <c:pt idx="610">
                  <c:v>44807</c:v>
                </c:pt>
                <c:pt idx="611">
                  <c:v>44808</c:v>
                </c:pt>
                <c:pt idx="612">
                  <c:v>44809</c:v>
                </c:pt>
                <c:pt idx="613">
                  <c:v>44810</c:v>
                </c:pt>
                <c:pt idx="614">
                  <c:v>44811</c:v>
                </c:pt>
                <c:pt idx="615">
                  <c:v>44812</c:v>
                </c:pt>
                <c:pt idx="616">
                  <c:v>44813</c:v>
                </c:pt>
                <c:pt idx="617">
                  <c:v>44814</c:v>
                </c:pt>
                <c:pt idx="618">
                  <c:v>44815</c:v>
                </c:pt>
                <c:pt idx="619">
                  <c:v>44816</c:v>
                </c:pt>
                <c:pt idx="620">
                  <c:v>44817</c:v>
                </c:pt>
                <c:pt idx="621">
                  <c:v>44818</c:v>
                </c:pt>
                <c:pt idx="622">
                  <c:v>44819</c:v>
                </c:pt>
                <c:pt idx="623">
                  <c:v>44820</c:v>
                </c:pt>
                <c:pt idx="624">
                  <c:v>44821</c:v>
                </c:pt>
                <c:pt idx="625">
                  <c:v>44822</c:v>
                </c:pt>
                <c:pt idx="626">
                  <c:v>44823</c:v>
                </c:pt>
                <c:pt idx="627">
                  <c:v>44824</c:v>
                </c:pt>
                <c:pt idx="628">
                  <c:v>44825</c:v>
                </c:pt>
                <c:pt idx="629">
                  <c:v>44826</c:v>
                </c:pt>
                <c:pt idx="630">
                  <c:v>44827</c:v>
                </c:pt>
                <c:pt idx="631">
                  <c:v>44828</c:v>
                </c:pt>
                <c:pt idx="632">
                  <c:v>44829</c:v>
                </c:pt>
                <c:pt idx="633">
                  <c:v>44830</c:v>
                </c:pt>
                <c:pt idx="634">
                  <c:v>44831</c:v>
                </c:pt>
                <c:pt idx="635">
                  <c:v>44832</c:v>
                </c:pt>
                <c:pt idx="636">
                  <c:v>44833</c:v>
                </c:pt>
                <c:pt idx="637">
                  <c:v>44834</c:v>
                </c:pt>
                <c:pt idx="638">
                  <c:v>44835</c:v>
                </c:pt>
                <c:pt idx="639">
                  <c:v>44836</c:v>
                </c:pt>
                <c:pt idx="640">
                  <c:v>44837</c:v>
                </c:pt>
              </c:numCache>
            </c:numRef>
          </c:cat>
          <c:val>
            <c:numRef>
              <c:f>Sheet1!$C$2:$C$642</c:f>
              <c:numCache>
                <c:formatCode>0.00%</c:formatCode>
                <c:ptCount val="641"/>
                <c:pt idx="0">
                  <c:v>1.3429999999999999E-2</c:v>
                </c:pt>
                <c:pt idx="1">
                  <c:v>1.3429999999999999E-2</c:v>
                </c:pt>
                <c:pt idx="2">
                  <c:v>1.3429999999999999E-2</c:v>
                </c:pt>
                <c:pt idx="3">
                  <c:v>1.328E-2</c:v>
                </c:pt>
                <c:pt idx="4">
                  <c:v>1.367E-2</c:v>
                </c:pt>
                <c:pt idx="5">
                  <c:v>1.4149999999999999E-2</c:v>
                </c:pt>
                <c:pt idx="6">
                  <c:v>1.469E-2</c:v>
                </c:pt>
                <c:pt idx="7">
                  <c:v>1.461E-2</c:v>
                </c:pt>
                <c:pt idx="8">
                  <c:v>1.461E-2</c:v>
                </c:pt>
                <c:pt idx="9">
                  <c:v>1.461E-2</c:v>
                </c:pt>
                <c:pt idx="10">
                  <c:v>1.491E-2</c:v>
                </c:pt>
                <c:pt idx="11">
                  <c:v>1.523E-2</c:v>
                </c:pt>
                <c:pt idx="12">
                  <c:v>1.468E-2</c:v>
                </c:pt>
                <c:pt idx="13">
                  <c:v>1.4540000000000001E-2</c:v>
                </c:pt>
                <c:pt idx="14">
                  <c:v>1.464E-2</c:v>
                </c:pt>
                <c:pt idx="15">
                  <c:v>1.464E-2</c:v>
                </c:pt>
                <c:pt idx="16">
                  <c:v>1.464E-2</c:v>
                </c:pt>
                <c:pt idx="17">
                  <c:v>1.469E-2</c:v>
                </c:pt>
                <c:pt idx="18">
                  <c:v>1.452E-2</c:v>
                </c:pt>
                <c:pt idx="19">
                  <c:v>1.4760000000000001E-2</c:v>
                </c:pt>
                <c:pt idx="20">
                  <c:v>1.503E-2</c:v>
                </c:pt>
                <c:pt idx="21">
                  <c:v>1.4919999999999999E-2</c:v>
                </c:pt>
                <c:pt idx="22">
                  <c:v>1.4919999999999999E-2</c:v>
                </c:pt>
                <c:pt idx="23">
                  <c:v>1.4919999999999999E-2</c:v>
                </c:pt>
                <c:pt idx="24">
                  <c:v>1.4319999999999999E-2</c:v>
                </c:pt>
                <c:pt idx="25">
                  <c:v>1.44E-2</c:v>
                </c:pt>
                <c:pt idx="26">
                  <c:v>1.431E-2</c:v>
                </c:pt>
                <c:pt idx="27">
                  <c:v>1.452E-2</c:v>
                </c:pt>
                <c:pt idx="28">
                  <c:v>1.5089999999999999E-2</c:v>
                </c:pt>
                <c:pt idx="29">
                  <c:v>1.5089999999999999E-2</c:v>
                </c:pt>
                <c:pt idx="30">
                  <c:v>1.5089999999999999E-2</c:v>
                </c:pt>
                <c:pt idx="31">
                  <c:v>1.506E-2</c:v>
                </c:pt>
                <c:pt idx="32">
                  <c:v>1.5299999999999999E-2</c:v>
                </c:pt>
                <c:pt idx="33">
                  <c:v>1.5440000000000001E-2</c:v>
                </c:pt>
                <c:pt idx="34">
                  <c:v>1.61E-2</c:v>
                </c:pt>
                <c:pt idx="35">
                  <c:v>1.6760000000000001E-2</c:v>
                </c:pt>
                <c:pt idx="36">
                  <c:v>1.6760000000000001E-2</c:v>
                </c:pt>
                <c:pt idx="37">
                  <c:v>1.6760000000000001E-2</c:v>
                </c:pt>
                <c:pt idx="38">
                  <c:v>1.6619999999999999E-2</c:v>
                </c:pt>
                <c:pt idx="39">
                  <c:v>1.6279999999999999E-2</c:v>
                </c:pt>
                <c:pt idx="40">
                  <c:v>1.651E-2</c:v>
                </c:pt>
                <c:pt idx="41">
                  <c:v>1.6369999999999999E-2</c:v>
                </c:pt>
                <c:pt idx="42">
                  <c:v>1.6930000000000001E-2</c:v>
                </c:pt>
                <c:pt idx="43">
                  <c:v>1.6930000000000001E-2</c:v>
                </c:pt>
                <c:pt idx="44">
                  <c:v>1.6930000000000001E-2</c:v>
                </c:pt>
                <c:pt idx="45">
                  <c:v>1.753E-2</c:v>
                </c:pt>
                <c:pt idx="46">
                  <c:v>1.7999999999999999E-2</c:v>
                </c:pt>
                <c:pt idx="47">
                  <c:v>1.7479999999999999E-2</c:v>
                </c:pt>
                <c:pt idx="48">
                  <c:v>1.788E-2</c:v>
                </c:pt>
                <c:pt idx="49">
                  <c:v>1.8509999999999999E-2</c:v>
                </c:pt>
                <c:pt idx="50">
                  <c:v>1.8509999999999999E-2</c:v>
                </c:pt>
                <c:pt idx="51">
                  <c:v>1.8509999999999999E-2</c:v>
                </c:pt>
                <c:pt idx="52">
                  <c:v>1.8380000000000001E-2</c:v>
                </c:pt>
                <c:pt idx="53">
                  <c:v>1.9050000000000001E-2</c:v>
                </c:pt>
                <c:pt idx="54">
                  <c:v>1.984E-2</c:v>
                </c:pt>
                <c:pt idx="55">
                  <c:v>1.9869999999999999E-2</c:v>
                </c:pt>
                <c:pt idx="56">
                  <c:v>1.975E-2</c:v>
                </c:pt>
                <c:pt idx="57">
                  <c:v>1.975E-2</c:v>
                </c:pt>
                <c:pt idx="58">
                  <c:v>1.975E-2</c:v>
                </c:pt>
                <c:pt idx="59">
                  <c:v>1.949E-2</c:v>
                </c:pt>
                <c:pt idx="60">
                  <c:v>1.873E-2</c:v>
                </c:pt>
                <c:pt idx="61">
                  <c:v>1.9449999999999999E-2</c:v>
                </c:pt>
                <c:pt idx="62">
                  <c:v>1.8939999999999999E-2</c:v>
                </c:pt>
                <c:pt idx="63">
                  <c:v>1.9089999999999999E-2</c:v>
                </c:pt>
                <c:pt idx="64">
                  <c:v>1.9089999999999999E-2</c:v>
                </c:pt>
                <c:pt idx="65">
                  <c:v>1.9089999999999999E-2</c:v>
                </c:pt>
                <c:pt idx="66">
                  <c:v>1.8950000000000002E-2</c:v>
                </c:pt>
                <c:pt idx="67">
                  <c:v>1.8610000000000002E-2</c:v>
                </c:pt>
                <c:pt idx="68">
                  <c:v>1.864E-2</c:v>
                </c:pt>
                <c:pt idx="69">
                  <c:v>1.89E-2</c:v>
                </c:pt>
                <c:pt idx="70">
                  <c:v>1.9890000000000001E-2</c:v>
                </c:pt>
                <c:pt idx="71">
                  <c:v>1.9890000000000001E-2</c:v>
                </c:pt>
                <c:pt idx="72">
                  <c:v>1.9890000000000001E-2</c:v>
                </c:pt>
                <c:pt idx="73">
                  <c:v>1.966E-2</c:v>
                </c:pt>
                <c:pt idx="74">
                  <c:v>1.9650000000000001E-2</c:v>
                </c:pt>
                <c:pt idx="75">
                  <c:v>2.0219999999999998E-2</c:v>
                </c:pt>
                <c:pt idx="76">
                  <c:v>2.0621E-2</c:v>
                </c:pt>
                <c:pt idx="77">
                  <c:v>2.0288E-2</c:v>
                </c:pt>
                <c:pt idx="78">
                  <c:v>2.0288E-2</c:v>
                </c:pt>
                <c:pt idx="79">
                  <c:v>2.0288E-2</c:v>
                </c:pt>
                <c:pt idx="80">
                  <c:v>2.0042999999999998E-2</c:v>
                </c:pt>
                <c:pt idx="81">
                  <c:v>1.9460999999999999E-2</c:v>
                </c:pt>
                <c:pt idx="82">
                  <c:v>1.9304000000000002E-2</c:v>
                </c:pt>
                <c:pt idx="83">
                  <c:v>1.9064000000000001E-2</c:v>
                </c:pt>
                <c:pt idx="84">
                  <c:v>1.9300999999999999E-2</c:v>
                </c:pt>
                <c:pt idx="85">
                  <c:v>1.9300999999999999E-2</c:v>
                </c:pt>
                <c:pt idx="86">
                  <c:v>1.9300999999999999E-2</c:v>
                </c:pt>
                <c:pt idx="87">
                  <c:v>1.9588000000000001E-2</c:v>
                </c:pt>
                <c:pt idx="88">
                  <c:v>2.0143999999999999E-2</c:v>
                </c:pt>
                <c:pt idx="89">
                  <c:v>2.0323000000000001E-2</c:v>
                </c:pt>
                <c:pt idx="90">
                  <c:v>1.9949000000000001E-2</c:v>
                </c:pt>
                <c:pt idx="91">
                  <c:v>1.9949000000000001E-2</c:v>
                </c:pt>
                <c:pt idx="92">
                  <c:v>1.9949000000000001E-2</c:v>
                </c:pt>
                <c:pt idx="93">
                  <c:v>1.9949000000000001E-2</c:v>
                </c:pt>
                <c:pt idx="94">
                  <c:v>1.9949000000000001E-2</c:v>
                </c:pt>
                <c:pt idx="95">
                  <c:v>1.9843E-2</c:v>
                </c:pt>
                <c:pt idx="96">
                  <c:v>1.9682000000000002E-2</c:v>
                </c:pt>
                <c:pt idx="97">
                  <c:v>1.9382E-2</c:v>
                </c:pt>
                <c:pt idx="98">
                  <c:v>1.9494999999999998E-2</c:v>
                </c:pt>
                <c:pt idx="99">
                  <c:v>1.9494999999999998E-2</c:v>
                </c:pt>
                <c:pt idx="100">
                  <c:v>1.9494999999999998E-2</c:v>
                </c:pt>
                <c:pt idx="101">
                  <c:v>1.9424E-2</c:v>
                </c:pt>
                <c:pt idx="102">
                  <c:v>1.9401000000000002E-2</c:v>
                </c:pt>
                <c:pt idx="103">
                  <c:v>1.9650000000000001E-2</c:v>
                </c:pt>
                <c:pt idx="104">
                  <c:v>1.8928E-2</c:v>
                </c:pt>
                <c:pt idx="105">
                  <c:v>1.9210000000000001E-2</c:v>
                </c:pt>
                <c:pt idx="106">
                  <c:v>1.9210000000000001E-2</c:v>
                </c:pt>
                <c:pt idx="107">
                  <c:v>1.9210000000000001E-2</c:v>
                </c:pt>
                <c:pt idx="108">
                  <c:v>1.9129E-2</c:v>
                </c:pt>
                <c:pt idx="109">
                  <c:v>1.8914E-2</c:v>
                </c:pt>
                <c:pt idx="110">
                  <c:v>1.9053E-2</c:v>
                </c:pt>
                <c:pt idx="111">
                  <c:v>1.8846000000000002E-2</c:v>
                </c:pt>
                <c:pt idx="112">
                  <c:v>1.8943999999999999E-2</c:v>
                </c:pt>
                <c:pt idx="113">
                  <c:v>1.8943999999999999E-2</c:v>
                </c:pt>
                <c:pt idx="114">
                  <c:v>1.8943999999999999E-2</c:v>
                </c:pt>
                <c:pt idx="115">
                  <c:v>1.9014E-2</c:v>
                </c:pt>
                <c:pt idx="116">
                  <c:v>1.9085999999999999E-2</c:v>
                </c:pt>
                <c:pt idx="117">
                  <c:v>1.9307999999999999E-2</c:v>
                </c:pt>
                <c:pt idx="118">
                  <c:v>1.9605000000000001E-2</c:v>
                </c:pt>
                <c:pt idx="119">
                  <c:v>1.9456999999999999E-2</c:v>
                </c:pt>
                <c:pt idx="120">
                  <c:v>1.9456999999999999E-2</c:v>
                </c:pt>
                <c:pt idx="121">
                  <c:v>1.9456999999999999E-2</c:v>
                </c:pt>
                <c:pt idx="122">
                  <c:v>1.9456999999999999E-2</c:v>
                </c:pt>
                <c:pt idx="123">
                  <c:v>1.9012999999999999E-2</c:v>
                </c:pt>
                <c:pt idx="124">
                  <c:v>1.9324000000000001E-2</c:v>
                </c:pt>
                <c:pt idx="125">
                  <c:v>1.9262999999999999E-2</c:v>
                </c:pt>
                <c:pt idx="126">
                  <c:v>1.9185000000000001E-2</c:v>
                </c:pt>
                <c:pt idx="127">
                  <c:v>1.9185000000000001E-2</c:v>
                </c:pt>
                <c:pt idx="128">
                  <c:v>1.9185000000000001E-2</c:v>
                </c:pt>
                <c:pt idx="129">
                  <c:v>1.9351E-2</c:v>
                </c:pt>
                <c:pt idx="130">
                  <c:v>2.0001999999999999E-2</c:v>
                </c:pt>
                <c:pt idx="131">
                  <c:v>2.0396000000000001E-2</c:v>
                </c:pt>
                <c:pt idx="132">
                  <c:v>2.0629999999999999E-2</c:v>
                </c:pt>
                <c:pt idx="133">
                  <c:v>2.0320000000000001E-2</c:v>
                </c:pt>
                <c:pt idx="134">
                  <c:v>2.0320000000000001E-2</c:v>
                </c:pt>
                <c:pt idx="135">
                  <c:v>2.0320000000000001E-2</c:v>
                </c:pt>
                <c:pt idx="136">
                  <c:v>2.0313999999999999E-2</c:v>
                </c:pt>
                <c:pt idx="137">
                  <c:v>2.0338999999999999E-2</c:v>
                </c:pt>
                <c:pt idx="138">
                  <c:v>2.0230000000000001E-2</c:v>
                </c:pt>
                <c:pt idx="139">
                  <c:v>2.0261000000000001E-2</c:v>
                </c:pt>
                <c:pt idx="140">
                  <c:v>2.0164000000000001E-2</c:v>
                </c:pt>
                <c:pt idx="141">
                  <c:v>2.0164000000000001E-2</c:v>
                </c:pt>
                <c:pt idx="142">
                  <c:v>2.0164000000000001E-2</c:v>
                </c:pt>
                <c:pt idx="143">
                  <c:v>1.9880999999999999E-2</c:v>
                </c:pt>
                <c:pt idx="144">
                  <c:v>1.9550999999999999E-2</c:v>
                </c:pt>
                <c:pt idx="145">
                  <c:v>1.9172000000000002E-2</c:v>
                </c:pt>
                <c:pt idx="146">
                  <c:v>1.9605999999999998E-2</c:v>
                </c:pt>
                <c:pt idx="147">
                  <c:v>1.9370999999999999E-2</c:v>
                </c:pt>
                <c:pt idx="148">
                  <c:v>1.9370999999999999E-2</c:v>
                </c:pt>
                <c:pt idx="149">
                  <c:v>1.9370999999999999E-2</c:v>
                </c:pt>
                <c:pt idx="150">
                  <c:v>1.9370999999999999E-2</c:v>
                </c:pt>
                <c:pt idx="151">
                  <c:v>1.9843E-2</c:v>
                </c:pt>
                <c:pt idx="152">
                  <c:v>1.9678999999999999E-2</c:v>
                </c:pt>
                <c:pt idx="153">
                  <c:v>1.9942000000000001E-2</c:v>
                </c:pt>
                <c:pt idx="154">
                  <c:v>1.9691E-2</c:v>
                </c:pt>
                <c:pt idx="155">
                  <c:v>1.9691E-2</c:v>
                </c:pt>
                <c:pt idx="156">
                  <c:v>1.9691E-2</c:v>
                </c:pt>
                <c:pt idx="157">
                  <c:v>1.976E-2</c:v>
                </c:pt>
                <c:pt idx="158">
                  <c:v>1.9511000000000001E-2</c:v>
                </c:pt>
                <c:pt idx="159">
                  <c:v>1.9057999999999999E-2</c:v>
                </c:pt>
                <c:pt idx="160">
                  <c:v>1.9206999999999998E-2</c:v>
                </c:pt>
                <c:pt idx="161">
                  <c:v>1.8835000000000001E-2</c:v>
                </c:pt>
                <c:pt idx="162">
                  <c:v>1.8835000000000001E-2</c:v>
                </c:pt>
                <c:pt idx="163">
                  <c:v>1.8835000000000001E-2</c:v>
                </c:pt>
                <c:pt idx="164">
                  <c:v>1.8995999999999999E-2</c:v>
                </c:pt>
                <c:pt idx="165">
                  <c:v>1.9077E-2</c:v>
                </c:pt>
                <c:pt idx="166">
                  <c:v>1.8959E-2</c:v>
                </c:pt>
                <c:pt idx="167">
                  <c:v>1.9109000000000001E-2</c:v>
                </c:pt>
                <c:pt idx="168">
                  <c:v>1.847E-2</c:v>
                </c:pt>
                <c:pt idx="169">
                  <c:v>1.847E-2</c:v>
                </c:pt>
                <c:pt idx="170">
                  <c:v>1.847E-2</c:v>
                </c:pt>
                <c:pt idx="171">
                  <c:v>1.8579999999999999E-2</c:v>
                </c:pt>
                <c:pt idx="172">
                  <c:v>1.8918000000000001E-2</c:v>
                </c:pt>
                <c:pt idx="173">
                  <c:v>1.9057000000000001E-2</c:v>
                </c:pt>
                <c:pt idx="174">
                  <c:v>1.8728000000000002E-2</c:v>
                </c:pt>
                <c:pt idx="175">
                  <c:v>1.9051999999999999E-2</c:v>
                </c:pt>
                <c:pt idx="176">
                  <c:v>1.9051999999999999E-2</c:v>
                </c:pt>
                <c:pt idx="177">
                  <c:v>1.9051999999999999E-2</c:v>
                </c:pt>
                <c:pt idx="178">
                  <c:v>1.8637999999999998E-2</c:v>
                </c:pt>
                <c:pt idx="179">
                  <c:v>1.8768E-2</c:v>
                </c:pt>
                <c:pt idx="180">
                  <c:v>1.8643E-2</c:v>
                </c:pt>
                <c:pt idx="181">
                  <c:v>1.8617000000000002E-2</c:v>
                </c:pt>
                <c:pt idx="182">
                  <c:v>1.8415000000000001E-2</c:v>
                </c:pt>
                <c:pt idx="183">
                  <c:v>1.8415000000000001E-2</c:v>
                </c:pt>
                <c:pt idx="184">
                  <c:v>1.8415000000000001E-2</c:v>
                </c:pt>
                <c:pt idx="185">
                  <c:v>1.8501E-2</c:v>
                </c:pt>
                <c:pt idx="186">
                  <c:v>1.7750999999999999E-2</c:v>
                </c:pt>
                <c:pt idx="187">
                  <c:v>1.7298999999999998E-2</c:v>
                </c:pt>
                <c:pt idx="188">
                  <c:v>1.7304E-2</c:v>
                </c:pt>
                <c:pt idx="189">
                  <c:v>1.7965999999999999E-2</c:v>
                </c:pt>
                <c:pt idx="190">
                  <c:v>1.7965999999999999E-2</c:v>
                </c:pt>
                <c:pt idx="191">
                  <c:v>1.7965999999999999E-2</c:v>
                </c:pt>
                <c:pt idx="192">
                  <c:v>1.7801000000000001E-2</c:v>
                </c:pt>
                <c:pt idx="193">
                  <c:v>1.7408E-2</c:v>
                </c:pt>
                <c:pt idx="194">
                  <c:v>1.7357000000000001E-2</c:v>
                </c:pt>
                <c:pt idx="195">
                  <c:v>1.7762E-2</c:v>
                </c:pt>
                <c:pt idx="196">
                  <c:v>1.7406999999999999E-2</c:v>
                </c:pt>
                <c:pt idx="197">
                  <c:v>1.7406999999999999E-2</c:v>
                </c:pt>
                <c:pt idx="198">
                  <c:v>1.7406999999999999E-2</c:v>
                </c:pt>
                <c:pt idx="199">
                  <c:v>1.6485E-2</c:v>
                </c:pt>
                <c:pt idx="200">
                  <c:v>1.6313000000000001E-2</c:v>
                </c:pt>
                <c:pt idx="201">
                  <c:v>1.6827000000000002E-2</c:v>
                </c:pt>
                <c:pt idx="202">
                  <c:v>1.644E-2</c:v>
                </c:pt>
                <c:pt idx="203">
                  <c:v>1.6414999999999999E-2</c:v>
                </c:pt>
                <c:pt idx="204">
                  <c:v>1.6414999999999999E-2</c:v>
                </c:pt>
                <c:pt idx="205">
                  <c:v>1.6414999999999999E-2</c:v>
                </c:pt>
                <c:pt idx="206">
                  <c:v>1.6278999999999998E-2</c:v>
                </c:pt>
                <c:pt idx="207">
                  <c:v>1.6131E-2</c:v>
                </c:pt>
                <c:pt idx="208">
                  <c:v>1.6209000000000001E-2</c:v>
                </c:pt>
                <c:pt idx="209">
                  <c:v>1.6237999999999999E-2</c:v>
                </c:pt>
                <c:pt idx="210">
                  <c:v>1.6226999999999998E-2</c:v>
                </c:pt>
                <c:pt idx="211">
                  <c:v>1.6226999999999998E-2</c:v>
                </c:pt>
                <c:pt idx="212">
                  <c:v>1.6226999999999998E-2</c:v>
                </c:pt>
                <c:pt idx="213">
                  <c:v>1.5977000000000002E-2</c:v>
                </c:pt>
                <c:pt idx="214">
                  <c:v>1.5594999999999999E-2</c:v>
                </c:pt>
                <c:pt idx="215">
                  <c:v>1.5644000000000002E-2</c:v>
                </c:pt>
                <c:pt idx="216">
                  <c:v>1.5521999999999999E-2</c:v>
                </c:pt>
                <c:pt idx="217">
                  <c:v>1.6198000000000001E-2</c:v>
                </c:pt>
                <c:pt idx="218">
                  <c:v>1.6198000000000001E-2</c:v>
                </c:pt>
                <c:pt idx="219">
                  <c:v>1.6198000000000001E-2</c:v>
                </c:pt>
                <c:pt idx="220">
                  <c:v>1.5661000000000001E-2</c:v>
                </c:pt>
                <c:pt idx="221">
                  <c:v>1.5594E-2</c:v>
                </c:pt>
                <c:pt idx="222">
                  <c:v>1.5650000000000001E-2</c:v>
                </c:pt>
                <c:pt idx="223">
                  <c:v>1.5913E-2</c:v>
                </c:pt>
                <c:pt idx="224">
                  <c:v>1.5775000000000001E-2</c:v>
                </c:pt>
                <c:pt idx="225">
                  <c:v>1.5775000000000001E-2</c:v>
                </c:pt>
                <c:pt idx="226">
                  <c:v>1.5775000000000001E-2</c:v>
                </c:pt>
                <c:pt idx="227">
                  <c:v>1.5682000000000001E-2</c:v>
                </c:pt>
                <c:pt idx="228">
                  <c:v>1.5606999999999999E-2</c:v>
                </c:pt>
                <c:pt idx="229">
                  <c:v>1.5802E-2</c:v>
                </c:pt>
                <c:pt idx="230">
                  <c:v>1.5657999999999998E-2</c:v>
                </c:pt>
                <c:pt idx="231">
                  <c:v>1.5654000000000001E-2</c:v>
                </c:pt>
                <c:pt idx="232">
                  <c:v>1.5654000000000001E-2</c:v>
                </c:pt>
                <c:pt idx="233">
                  <c:v>1.5654000000000001E-2</c:v>
                </c:pt>
                <c:pt idx="234">
                  <c:v>1.5793999999999999E-2</c:v>
                </c:pt>
                <c:pt idx="235">
                  <c:v>1.5723000000000001E-2</c:v>
                </c:pt>
                <c:pt idx="236">
                  <c:v>1.6374E-2</c:v>
                </c:pt>
                <c:pt idx="237">
                  <c:v>1.6476000000000001E-2</c:v>
                </c:pt>
                <c:pt idx="238">
                  <c:v>1.6329E-2</c:v>
                </c:pt>
                <c:pt idx="239">
                  <c:v>1.6329E-2</c:v>
                </c:pt>
                <c:pt idx="240">
                  <c:v>1.6329E-2</c:v>
                </c:pt>
                <c:pt idx="241">
                  <c:v>1.6329E-2</c:v>
                </c:pt>
                <c:pt idx="242">
                  <c:v>1.6594999999999999E-2</c:v>
                </c:pt>
                <c:pt idx="243">
                  <c:v>1.6664999999999999E-2</c:v>
                </c:pt>
                <c:pt idx="244">
                  <c:v>1.6379999999999999E-2</c:v>
                </c:pt>
                <c:pt idx="245">
                  <c:v>1.6742E-2</c:v>
                </c:pt>
                <c:pt idx="246">
                  <c:v>1.6742E-2</c:v>
                </c:pt>
                <c:pt idx="247">
                  <c:v>1.6742E-2</c:v>
                </c:pt>
                <c:pt idx="248">
                  <c:v>1.6619999999999999E-2</c:v>
                </c:pt>
                <c:pt idx="249">
                  <c:v>1.6974E-2</c:v>
                </c:pt>
                <c:pt idx="250">
                  <c:v>1.6801E-2</c:v>
                </c:pt>
                <c:pt idx="251">
                  <c:v>1.6840999999999998E-2</c:v>
                </c:pt>
                <c:pt idx="252">
                  <c:v>1.6812000000000001E-2</c:v>
                </c:pt>
                <c:pt idx="253">
                  <c:v>1.6812000000000001E-2</c:v>
                </c:pt>
                <c:pt idx="254">
                  <c:v>1.6812000000000001E-2</c:v>
                </c:pt>
                <c:pt idx="255">
                  <c:v>1.6802999999999998E-2</c:v>
                </c:pt>
                <c:pt idx="256">
                  <c:v>1.6695000000000002E-2</c:v>
                </c:pt>
                <c:pt idx="257">
                  <c:v>1.6750000000000001E-2</c:v>
                </c:pt>
                <c:pt idx="258">
                  <c:v>1.7288000000000001E-2</c:v>
                </c:pt>
                <c:pt idx="259">
                  <c:v>1.7652999999999999E-2</c:v>
                </c:pt>
                <c:pt idx="260">
                  <c:v>1.7652999999999999E-2</c:v>
                </c:pt>
                <c:pt idx="261">
                  <c:v>1.7652999999999999E-2</c:v>
                </c:pt>
                <c:pt idx="262">
                  <c:v>1.7350999999999998E-2</c:v>
                </c:pt>
                <c:pt idx="263">
                  <c:v>1.7246000000000001E-2</c:v>
                </c:pt>
                <c:pt idx="264">
                  <c:v>1.7357999999999998E-2</c:v>
                </c:pt>
                <c:pt idx="265">
                  <c:v>1.8041000000000001E-2</c:v>
                </c:pt>
                <c:pt idx="266">
                  <c:v>1.8619E-2</c:v>
                </c:pt>
                <c:pt idx="267">
                  <c:v>1.8619E-2</c:v>
                </c:pt>
                <c:pt idx="268">
                  <c:v>1.8619E-2</c:v>
                </c:pt>
                <c:pt idx="269">
                  <c:v>1.899E-2</c:v>
                </c:pt>
                <c:pt idx="270">
                  <c:v>1.958E-2</c:v>
                </c:pt>
                <c:pt idx="271">
                  <c:v>1.9508999999999999E-2</c:v>
                </c:pt>
                <c:pt idx="272">
                  <c:v>2.0181999999999999E-2</c:v>
                </c:pt>
                <c:pt idx="273">
                  <c:v>2.0131E-2</c:v>
                </c:pt>
                <c:pt idx="274">
                  <c:v>2.0131E-2</c:v>
                </c:pt>
                <c:pt idx="275">
                  <c:v>2.0131E-2</c:v>
                </c:pt>
                <c:pt idx="276">
                  <c:v>2.0133999999999999E-2</c:v>
                </c:pt>
                <c:pt idx="277">
                  <c:v>2.0922E-2</c:v>
                </c:pt>
                <c:pt idx="278">
                  <c:v>2.0941000000000001E-2</c:v>
                </c:pt>
                <c:pt idx="279">
                  <c:v>2.0945999999999999E-2</c:v>
                </c:pt>
                <c:pt idx="280">
                  <c:v>2.1603000000000001E-2</c:v>
                </c:pt>
                <c:pt idx="281">
                  <c:v>2.1603000000000001E-2</c:v>
                </c:pt>
                <c:pt idx="282">
                  <c:v>2.1603000000000001E-2</c:v>
                </c:pt>
                <c:pt idx="283">
                  <c:v>2.1849E-2</c:v>
                </c:pt>
                <c:pt idx="284">
                  <c:v>2.1430000000000001E-2</c:v>
                </c:pt>
                <c:pt idx="285">
                  <c:v>1.9847E-2</c:v>
                </c:pt>
                <c:pt idx="286">
                  <c:v>1.9702000000000001E-2</c:v>
                </c:pt>
                <c:pt idx="287">
                  <c:v>2.0202999999999999E-2</c:v>
                </c:pt>
                <c:pt idx="288">
                  <c:v>2.0202999999999999E-2</c:v>
                </c:pt>
                <c:pt idx="289">
                  <c:v>2.0202999999999999E-2</c:v>
                </c:pt>
                <c:pt idx="290">
                  <c:v>2.0296999999999999E-2</c:v>
                </c:pt>
                <c:pt idx="291">
                  <c:v>2.0209000000000001E-2</c:v>
                </c:pt>
                <c:pt idx="292">
                  <c:v>2.0438999999999999E-2</c:v>
                </c:pt>
                <c:pt idx="293">
                  <c:v>2.0979999999999999E-2</c:v>
                </c:pt>
                <c:pt idx="294">
                  <c:v>2.034E-2</c:v>
                </c:pt>
                <c:pt idx="295">
                  <c:v>2.034E-2</c:v>
                </c:pt>
                <c:pt idx="296">
                  <c:v>2.034E-2</c:v>
                </c:pt>
                <c:pt idx="297">
                  <c:v>2.0088999999999999E-2</c:v>
                </c:pt>
                <c:pt idx="298">
                  <c:v>1.9705E-2</c:v>
                </c:pt>
                <c:pt idx="299">
                  <c:v>1.7967E-2</c:v>
                </c:pt>
                <c:pt idx="300">
                  <c:v>1.7505E-2</c:v>
                </c:pt>
                <c:pt idx="301">
                  <c:v>1.7912999999999998E-2</c:v>
                </c:pt>
                <c:pt idx="302">
                  <c:v>1.7912999999999998E-2</c:v>
                </c:pt>
                <c:pt idx="303">
                  <c:v>1.7912999999999998E-2</c:v>
                </c:pt>
                <c:pt idx="304">
                  <c:v>1.8273000000000001E-2</c:v>
                </c:pt>
                <c:pt idx="305">
                  <c:v>1.8338E-2</c:v>
                </c:pt>
                <c:pt idx="306">
                  <c:v>1.8721000000000002E-2</c:v>
                </c:pt>
                <c:pt idx="307">
                  <c:v>1.8258E-2</c:v>
                </c:pt>
                <c:pt idx="308">
                  <c:v>1.6959999999999999E-2</c:v>
                </c:pt>
                <c:pt idx="309">
                  <c:v>1.6959999999999999E-2</c:v>
                </c:pt>
                <c:pt idx="310">
                  <c:v>1.6959999999999999E-2</c:v>
                </c:pt>
                <c:pt idx="311">
                  <c:v>1.6934000000000001E-2</c:v>
                </c:pt>
                <c:pt idx="312">
                  <c:v>1.6327999999999999E-2</c:v>
                </c:pt>
                <c:pt idx="313">
                  <c:v>1.7165E-2</c:v>
                </c:pt>
                <c:pt idx="314">
                  <c:v>1.7516E-2</c:v>
                </c:pt>
                <c:pt idx="315">
                  <c:v>1.7763000000000001E-2</c:v>
                </c:pt>
                <c:pt idx="316">
                  <c:v>1.7763000000000001E-2</c:v>
                </c:pt>
                <c:pt idx="317">
                  <c:v>1.7763000000000001E-2</c:v>
                </c:pt>
                <c:pt idx="318">
                  <c:v>1.8023000000000001E-2</c:v>
                </c:pt>
                <c:pt idx="319">
                  <c:v>1.8131000000000001E-2</c:v>
                </c:pt>
                <c:pt idx="320">
                  <c:v>1.8393E-2</c:v>
                </c:pt>
                <c:pt idx="321">
                  <c:v>1.7926000000000001E-2</c:v>
                </c:pt>
                <c:pt idx="322">
                  <c:v>1.7343000000000001E-2</c:v>
                </c:pt>
                <c:pt idx="323">
                  <c:v>1.7343000000000001E-2</c:v>
                </c:pt>
                <c:pt idx="324">
                  <c:v>1.7343000000000001E-2</c:v>
                </c:pt>
                <c:pt idx="325">
                  <c:v>1.7770000000000001E-2</c:v>
                </c:pt>
                <c:pt idx="326">
                  <c:v>1.7854999999999999E-2</c:v>
                </c:pt>
                <c:pt idx="327">
                  <c:v>1.8100999999999999E-2</c:v>
                </c:pt>
                <c:pt idx="328">
                  <c:v>1.7652000000000001E-2</c:v>
                </c:pt>
                <c:pt idx="329">
                  <c:v>1.6695000000000002E-2</c:v>
                </c:pt>
                <c:pt idx="330">
                  <c:v>1.6695000000000002E-2</c:v>
                </c:pt>
                <c:pt idx="331">
                  <c:v>1.6695000000000002E-2</c:v>
                </c:pt>
                <c:pt idx="332">
                  <c:v>1.6914999999999999E-2</c:v>
                </c:pt>
                <c:pt idx="333">
                  <c:v>1.6404999999999999E-2</c:v>
                </c:pt>
                <c:pt idx="334">
                  <c:v>1.6636000000000001E-2</c:v>
                </c:pt>
                <c:pt idx="335">
                  <c:v>1.6472000000000001E-2</c:v>
                </c:pt>
                <c:pt idx="336">
                  <c:v>1.6357E-2</c:v>
                </c:pt>
                <c:pt idx="337">
                  <c:v>1.6357E-2</c:v>
                </c:pt>
                <c:pt idx="338">
                  <c:v>1.6357E-2</c:v>
                </c:pt>
                <c:pt idx="339">
                  <c:v>1.5932999999999999E-2</c:v>
                </c:pt>
                <c:pt idx="340">
                  <c:v>1.5495999999999999E-2</c:v>
                </c:pt>
                <c:pt idx="341">
                  <c:v>1.5609E-2</c:v>
                </c:pt>
                <c:pt idx="342">
                  <c:v>1.5955E-2</c:v>
                </c:pt>
                <c:pt idx="343">
                  <c:v>1.6005999999999999E-2</c:v>
                </c:pt>
                <c:pt idx="344">
                  <c:v>1.6005999999999999E-2</c:v>
                </c:pt>
                <c:pt idx="345">
                  <c:v>1.6005999999999999E-2</c:v>
                </c:pt>
                <c:pt idx="346">
                  <c:v>1.6298E-2</c:v>
                </c:pt>
                <c:pt idx="347">
                  <c:v>1.6426E-2</c:v>
                </c:pt>
                <c:pt idx="348">
                  <c:v>1.6735E-2</c:v>
                </c:pt>
                <c:pt idx="349">
                  <c:v>1.6992E-2</c:v>
                </c:pt>
                <c:pt idx="350">
                  <c:v>1.7250000000000001E-2</c:v>
                </c:pt>
                <c:pt idx="351">
                  <c:v>1.7250000000000001E-2</c:v>
                </c:pt>
                <c:pt idx="352">
                  <c:v>1.7250000000000001E-2</c:v>
                </c:pt>
                <c:pt idx="353">
                  <c:v>1.7339E-2</c:v>
                </c:pt>
                <c:pt idx="354">
                  <c:v>1.8407E-2</c:v>
                </c:pt>
                <c:pt idx="355">
                  <c:v>1.8616000000000001E-2</c:v>
                </c:pt>
                <c:pt idx="356">
                  <c:v>1.8887000000000001E-2</c:v>
                </c:pt>
                <c:pt idx="357">
                  <c:v>1.8645999999999999E-2</c:v>
                </c:pt>
                <c:pt idx="358">
                  <c:v>1.8645999999999999E-2</c:v>
                </c:pt>
                <c:pt idx="359">
                  <c:v>1.8645999999999999E-2</c:v>
                </c:pt>
                <c:pt idx="360">
                  <c:v>1.8645999999999999E-2</c:v>
                </c:pt>
                <c:pt idx="361">
                  <c:v>1.8645999999999999E-2</c:v>
                </c:pt>
                <c:pt idx="362">
                  <c:v>1.95E-2</c:v>
                </c:pt>
                <c:pt idx="363">
                  <c:v>1.9078000000000001E-2</c:v>
                </c:pt>
                <c:pt idx="364">
                  <c:v>1.8936000000000001E-2</c:v>
                </c:pt>
                <c:pt idx="365">
                  <c:v>1.8936000000000001E-2</c:v>
                </c:pt>
                <c:pt idx="366">
                  <c:v>1.8936000000000001E-2</c:v>
                </c:pt>
                <c:pt idx="367">
                  <c:v>1.8936000000000001E-2</c:v>
                </c:pt>
                <c:pt idx="368">
                  <c:v>1.9755999999999999E-2</c:v>
                </c:pt>
                <c:pt idx="369">
                  <c:v>1.9689999999999999E-2</c:v>
                </c:pt>
                <c:pt idx="370">
                  <c:v>2.0330000000000001E-2</c:v>
                </c:pt>
                <c:pt idx="371">
                  <c:v>2.0501999999999999E-2</c:v>
                </c:pt>
                <c:pt idx="372">
                  <c:v>2.0501999999999999E-2</c:v>
                </c:pt>
                <c:pt idx="373">
                  <c:v>2.0501999999999999E-2</c:v>
                </c:pt>
                <c:pt idx="374">
                  <c:v>2.0750000000000001E-2</c:v>
                </c:pt>
                <c:pt idx="375">
                  <c:v>2.0424000000000001E-2</c:v>
                </c:pt>
                <c:pt idx="376">
                  <c:v>2.0122999999999999E-2</c:v>
                </c:pt>
                <c:pt idx="377">
                  <c:v>1.9831000000000001E-2</c:v>
                </c:pt>
                <c:pt idx="378">
                  <c:v>2.0094000000000001E-2</c:v>
                </c:pt>
                <c:pt idx="379">
                  <c:v>2.0094000000000001E-2</c:v>
                </c:pt>
                <c:pt idx="380">
                  <c:v>2.0094000000000001E-2</c:v>
                </c:pt>
                <c:pt idx="381">
                  <c:v>2.0587999999999999E-2</c:v>
                </c:pt>
                <c:pt idx="382">
                  <c:v>2.0934999999999999E-2</c:v>
                </c:pt>
                <c:pt idx="383">
                  <c:v>2.1551000000000001E-2</c:v>
                </c:pt>
                <c:pt idx="384">
                  <c:v>2.1262E-2</c:v>
                </c:pt>
                <c:pt idx="385">
                  <c:v>2.0749E-2</c:v>
                </c:pt>
                <c:pt idx="386">
                  <c:v>2.0749E-2</c:v>
                </c:pt>
                <c:pt idx="387">
                  <c:v>2.0749E-2</c:v>
                </c:pt>
                <c:pt idx="388">
                  <c:v>2.0367E-2</c:v>
                </c:pt>
                <c:pt idx="389">
                  <c:v>2.0819000000000001E-2</c:v>
                </c:pt>
                <c:pt idx="390">
                  <c:v>2.1343999999999998E-2</c:v>
                </c:pt>
                <c:pt idx="391">
                  <c:v>2.1676999999999998E-2</c:v>
                </c:pt>
                <c:pt idx="392">
                  <c:v>2.1996000000000002E-2</c:v>
                </c:pt>
                <c:pt idx="393">
                  <c:v>2.1996000000000002E-2</c:v>
                </c:pt>
                <c:pt idx="394">
                  <c:v>2.1996000000000002E-2</c:v>
                </c:pt>
                <c:pt idx="395">
                  <c:v>2.2667E-2</c:v>
                </c:pt>
                <c:pt idx="396">
                  <c:v>2.2682000000000001E-2</c:v>
                </c:pt>
                <c:pt idx="397">
                  <c:v>2.1964999999999998E-2</c:v>
                </c:pt>
                <c:pt idx="398">
                  <c:v>2.3334000000000001E-2</c:v>
                </c:pt>
                <c:pt idx="399">
                  <c:v>2.4129999999999999E-2</c:v>
                </c:pt>
                <c:pt idx="400">
                  <c:v>2.4129999999999999E-2</c:v>
                </c:pt>
                <c:pt idx="401">
                  <c:v>2.4129999999999999E-2</c:v>
                </c:pt>
                <c:pt idx="402">
                  <c:v>2.4792999999999999E-2</c:v>
                </c:pt>
                <c:pt idx="403">
                  <c:v>2.5177999999999999E-2</c:v>
                </c:pt>
                <c:pt idx="404">
                  <c:v>2.444E-2</c:v>
                </c:pt>
                <c:pt idx="405">
                  <c:v>2.5204000000000001E-2</c:v>
                </c:pt>
                <c:pt idx="406">
                  <c:v>2.5356E-2</c:v>
                </c:pt>
                <c:pt idx="407">
                  <c:v>2.5356E-2</c:v>
                </c:pt>
                <c:pt idx="408">
                  <c:v>2.5356E-2</c:v>
                </c:pt>
                <c:pt idx="409">
                  <c:v>2.5836000000000001E-2</c:v>
                </c:pt>
                <c:pt idx="410">
                  <c:v>2.5544000000000001E-2</c:v>
                </c:pt>
                <c:pt idx="411">
                  <c:v>2.5257000000000002E-2</c:v>
                </c:pt>
                <c:pt idx="412">
                  <c:v>2.4944000000000001E-2</c:v>
                </c:pt>
                <c:pt idx="413">
                  <c:v>2.4098000000000001E-2</c:v>
                </c:pt>
                <c:pt idx="414">
                  <c:v>2.4098000000000001E-2</c:v>
                </c:pt>
                <c:pt idx="415">
                  <c:v>2.4098000000000001E-2</c:v>
                </c:pt>
                <c:pt idx="416">
                  <c:v>2.4403000000000001E-2</c:v>
                </c:pt>
                <c:pt idx="417">
                  <c:v>2.5284000000000001E-2</c:v>
                </c:pt>
                <c:pt idx="418">
                  <c:v>2.5318E-2</c:v>
                </c:pt>
                <c:pt idx="419">
                  <c:v>2.5779E-2</c:v>
                </c:pt>
                <c:pt idx="420">
                  <c:v>2.6120999999999998E-2</c:v>
                </c:pt>
                <c:pt idx="421">
                  <c:v>2.6120999999999998E-2</c:v>
                </c:pt>
                <c:pt idx="422">
                  <c:v>2.6120999999999998E-2</c:v>
                </c:pt>
                <c:pt idx="423">
                  <c:v>2.6341E-2</c:v>
                </c:pt>
                <c:pt idx="424">
                  <c:v>2.4149E-2</c:v>
                </c:pt>
                <c:pt idx="425">
                  <c:v>2.4568E-2</c:v>
                </c:pt>
                <c:pt idx="426">
                  <c:v>2.5468999999999999E-2</c:v>
                </c:pt>
                <c:pt idx="427">
                  <c:v>2.4617E-2</c:v>
                </c:pt>
                <c:pt idx="428">
                  <c:v>2.4617E-2</c:v>
                </c:pt>
                <c:pt idx="429">
                  <c:v>2.4617E-2</c:v>
                </c:pt>
                <c:pt idx="430">
                  <c:v>2.5566999999999999E-2</c:v>
                </c:pt>
                <c:pt idx="431">
                  <c:v>2.6616000000000001E-2</c:v>
                </c:pt>
                <c:pt idx="432">
                  <c:v>2.7434E-2</c:v>
                </c:pt>
                <c:pt idx="433">
                  <c:v>2.7553000000000001E-2</c:v>
                </c:pt>
                <c:pt idx="434">
                  <c:v>2.7612999999999999E-2</c:v>
                </c:pt>
                <c:pt idx="435">
                  <c:v>2.7612999999999999E-2</c:v>
                </c:pt>
                <c:pt idx="436">
                  <c:v>2.7612999999999999E-2</c:v>
                </c:pt>
                <c:pt idx="437">
                  <c:v>2.8288000000000001E-2</c:v>
                </c:pt>
                <c:pt idx="438">
                  <c:v>2.8129000000000001E-2</c:v>
                </c:pt>
                <c:pt idx="439">
                  <c:v>2.8541E-2</c:v>
                </c:pt>
                <c:pt idx="440">
                  <c:v>2.8249E-2</c:v>
                </c:pt>
                <c:pt idx="441">
                  <c:v>2.7456999999999999E-2</c:v>
                </c:pt>
                <c:pt idx="442">
                  <c:v>2.7456999999999999E-2</c:v>
                </c:pt>
                <c:pt idx="443">
                  <c:v>2.7456999999999999E-2</c:v>
                </c:pt>
                <c:pt idx="444">
                  <c:v>2.8396000000000001E-2</c:v>
                </c:pt>
                <c:pt idx="445">
                  <c:v>2.9062999999999999E-2</c:v>
                </c:pt>
                <c:pt idx="446">
                  <c:v>2.8563000000000002E-2</c:v>
                </c:pt>
                <c:pt idx="447">
                  <c:v>2.8441999999999999E-2</c:v>
                </c:pt>
                <c:pt idx="448">
                  <c:v>2.8507999999999999E-2</c:v>
                </c:pt>
                <c:pt idx="449">
                  <c:v>2.8507999999999999E-2</c:v>
                </c:pt>
                <c:pt idx="450">
                  <c:v>2.8507999999999999E-2</c:v>
                </c:pt>
                <c:pt idx="451">
                  <c:v>2.7722E-2</c:v>
                </c:pt>
                <c:pt idx="452">
                  <c:v>2.7689999999999999E-2</c:v>
                </c:pt>
                <c:pt idx="453">
                  <c:v>2.7712000000000001E-2</c:v>
                </c:pt>
                <c:pt idx="454">
                  <c:v>2.7293000000000001E-2</c:v>
                </c:pt>
                <c:pt idx="455">
                  <c:v>2.7085999999999999E-2</c:v>
                </c:pt>
                <c:pt idx="456">
                  <c:v>2.7085999999999999E-2</c:v>
                </c:pt>
                <c:pt idx="457">
                  <c:v>2.7085999999999999E-2</c:v>
                </c:pt>
                <c:pt idx="458">
                  <c:v>2.6040000000000001E-2</c:v>
                </c:pt>
                <c:pt idx="459">
                  <c:v>2.6962E-2</c:v>
                </c:pt>
                <c:pt idx="460">
                  <c:v>2.7629000000000001E-2</c:v>
                </c:pt>
                <c:pt idx="461">
                  <c:v>2.7845999999999999E-2</c:v>
                </c:pt>
                <c:pt idx="462">
                  <c:v>2.8282999999999999E-2</c:v>
                </c:pt>
                <c:pt idx="463">
                  <c:v>2.8282999999999999E-2</c:v>
                </c:pt>
                <c:pt idx="464">
                  <c:v>2.8282999999999999E-2</c:v>
                </c:pt>
                <c:pt idx="465">
                  <c:v>2.9019E-2</c:v>
                </c:pt>
                <c:pt idx="466">
                  <c:v>2.8868999999999999E-2</c:v>
                </c:pt>
                <c:pt idx="467">
                  <c:v>2.9103E-2</c:v>
                </c:pt>
                <c:pt idx="468">
                  <c:v>2.9842E-2</c:v>
                </c:pt>
                <c:pt idx="469">
                  <c:v>2.9842E-2</c:v>
                </c:pt>
                <c:pt idx="470">
                  <c:v>2.9842E-2</c:v>
                </c:pt>
                <c:pt idx="471">
                  <c:v>2.9842E-2</c:v>
                </c:pt>
                <c:pt idx="472">
                  <c:v>2.9842E-2</c:v>
                </c:pt>
                <c:pt idx="473">
                  <c:v>3.1039000000000001E-2</c:v>
                </c:pt>
                <c:pt idx="474">
                  <c:v>3.0210000000000001E-2</c:v>
                </c:pt>
                <c:pt idx="475">
                  <c:v>3.0499999999999999E-2</c:v>
                </c:pt>
                <c:pt idx="476">
                  <c:v>3.0210999999999998E-2</c:v>
                </c:pt>
                <c:pt idx="477">
                  <c:v>3.0210999999999998E-2</c:v>
                </c:pt>
                <c:pt idx="478">
                  <c:v>3.0210999999999998E-2</c:v>
                </c:pt>
                <c:pt idx="479">
                  <c:v>2.9626E-2</c:v>
                </c:pt>
                <c:pt idx="480">
                  <c:v>2.9066999999999999E-2</c:v>
                </c:pt>
                <c:pt idx="481">
                  <c:v>2.9697000000000001E-2</c:v>
                </c:pt>
                <c:pt idx="482">
                  <c:v>3.0443999999999999E-2</c:v>
                </c:pt>
                <c:pt idx="483">
                  <c:v>3.0712E-2</c:v>
                </c:pt>
                <c:pt idx="484">
                  <c:v>3.0712E-2</c:v>
                </c:pt>
                <c:pt idx="485">
                  <c:v>3.0712E-2</c:v>
                </c:pt>
                <c:pt idx="486">
                  <c:v>3.0712E-2</c:v>
                </c:pt>
                <c:pt idx="487">
                  <c:v>3.1397000000000001E-2</c:v>
                </c:pt>
                <c:pt idx="488">
                  <c:v>3.1683000000000003E-2</c:v>
                </c:pt>
                <c:pt idx="489">
                  <c:v>3.1642999999999998E-2</c:v>
                </c:pt>
                <c:pt idx="490">
                  <c:v>3.2653000000000001E-2</c:v>
                </c:pt>
                <c:pt idx="491">
                  <c:v>3.2653000000000001E-2</c:v>
                </c:pt>
                <c:pt idx="492">
                  <c:v>3.2653000000000001E-2</c:v>
                </c:pt>
                <c:pt idx="493">
                  <c:v>3.2954999999999998E-2</c:v>
                </c:pt>
                <c:pt idx="494">
                  <c:v>3.1883000000000002E-2</c:v>
                </c:pt>
                <c:pt idx="495">
                  <c:v>3.2199999999999999E-2</c:v>
                </c:pt>
                <c:pt idx="496">
                  <c:v>3.0790999999999999E-2</c:v>
                </c:pt>
                <c:pt idx="497">
                  <c:v>3.1097E-2</c:v>
                </c:pt>
                <c:pt idx="498">
                  <c:v>3.1097E-2</c:v>
                </c:pt>
                <c:pt idx="499">
                  <c:v>3.1097E-2</c:v>
                </c:pt>
                <c:pt idx="500">
                  <c:v>3.1061999999999999E-2</c:v>
                </c:pt>
                <c:pt idx="501">
                  <c:v>3.1784E-2</c:v>
                </c:pt>
                <c:pt idx="502">
                  <c:v>3.1647000000000002E-2</c:v>
                </c:pt>
                <c:pt idx="503">
                  <c:v>3.1975000000000003E-2</c:v>
                </c:pt>
                <c:pt idx="504">
                  <c:v>3.2384000000000003E-2</c:v>
                </c:pt>
                <c:pt idx="505">
                  <c:v>3.2384000000000003E-2</c:v>
                </c:pt>
                <c:pt idx="506">
                  <c:v>3.2384000000000003E-2</c:v>
                </c:pt>
                <c:pt idx="507">
                  <c:v>3.2855000000000002E-2</c:v>
                </c:pt>
                <c:pt idx="508">
                  <c:v>3.2231999999999997E-2</c:v>
                </c:pt>
                <c:pt idx="509">
                  <c:v>3.2704999999999998E-2</c:v>
                </c:pt>
                <c:pt idx="510">
                  <c:v>3.3134999999999998E-2</c:v>
                </c:pt>
                <c:pt idx="511">
                  <c:v>3.2650999999999999E-2</c:v>
                </c:pt>
                <c:pt idx="512">
                  <c:v>3.2650999999999999E-2</c:v>
                </c:pt>
                <c:pt idx="513">
                  <c:v>3.2650999999999999E-2</c:v>
                </c:pt>
                <c:pt idx="514">
                  <c:v>3.2908E-2</c:v>
                </c:pt>
                <c:pt idx="515">
                  <c:v>3.4335999999999998E-2</c:v>
                </c:pt>
                <c:pt idx="516">
                  <c:v>3.4379E-2</c:v>
                </c:pt>
                <c:pt idx="517">
                  <c:v>3.4379E-2</c:v>
                </c:pt>
                <c:pt idx="518">
                  <c:v>3.4379E-2</c:v>
                </c:pt>
                <c:pt idx="519">
                  <c:v>3.4379E-2</c:v>
                </c:pt>
                <c:pt idx="520">
                  <c:v>3.4379E-2</c:v>
                </c:pt>
                <c:pt idx="521">
                  <c:v>3.5033000000000002E-2</c:v>
                </c:pt>
                <c:pt idx="522">
                  <c:v>3.4657E-2</c:v>
                </c:pt>
                <c:pt idx="523">
                  <c:v>3.4833000000000003E-2</c:v>
                </c:pt>
                <c:pt idx="524">
                  <c:v>3.5358000000000001E-2</c:v>
                </c:pt>
                <c:pt idx="525">
                  <c:v>3.5890999999999999E-2</c:v>
                </c:pt>
                <c:pt idx="526">
                  <c:v>3.5890999999999999E-2</c:v>
                </c:pt>
                <c:pt idx="527">
                  <c:v>3.5890999999999999E-2</c:v>
                </c:pt>
                <c:pt idx="528">
                  <c:v>3.7409999999999999E-2</c:v>
                </c:pt>
                <c:pt idx="529">
                  <c:v>3.8060999999999998E-2</c:v>
                </c:pt>
                <c:pt idx="530">
                  <c:v>3.7711000000000001E-2</c:v>
                </c:pt>
                <c:pt idx="531">
                  <c:v>3.8585000000000001E-2</c:v>
                </c:pt>
                <c:pt idx="532">
                  <c:v>3.8313E-2</c:v>
                </c:pt>
                <c:pt idx="533">
                  <c:v>3.8313E-2</c:v>
                </c:pt>
                <c:pt idx="534">
                  <c:v>3.8313E-2</c:v>
                </c:pt>
                <c:pt idx="535">
                  <c:v>3.9542000000000001E-2</c:v>
                </c:pt>
                <c:pt idx="536">
                  <c:v>4.0239999999999998E-2</c:v>
                </c:pt>
                <c:pt idx="537">
                  <c:v>3.8921999999999998E-2</c:v>
                </c:pt>
                <c:pt idx="538">
                  <c:v>3.7344000000000002E-2</c:v>
                </c:pt>
                <c:pt idx="539">
                  <c:v>3.7310999999999997E-2</c:v>
                </c:pt>
                <c:pt idx="540">
                  <c:v>3.7310999999999997E-2</c:v>
                </c:pt>
                <c:pt idx="541">
                  <c:v>3.7310999999999997E-2</c:v>
                </c:pt>
                <c:pt idx="542">
                  <c:v>3.8033999999999998E-2</c:v>
                </c:pt>
                <c:pt idx="543">
                  <c:v>3.8857999999999997E-2</c:v>
                </c:pt>
                <c:pt idx="544">
                  <c:v>3.8503000000000003E-2</c:v>
                </c:pt>
                <c:pt idx="545">
                  <c:v>3.8163000000000002E-2</c:v>
                </c:pt>
                <c:pt idx="546">
                  <c:v>3.6528999999999999E-2</c:v>
                </c:pt>
                <c:pt idx="547">
                  <c:v>3.6528999999999999E-2</c:v>
                </c:pt>
                <c:pt idx="548">
                  <c:v>3.6528999999999999E-2</c:v>
                </c:pt>
                <c:pt idx="549">
                  <c:v>3.7620000000000001E-2</c:v>
                </c:pt>
                <c:pt idx="550">
                  <c:v>3.7081999999999997E-2</c:v>
                </c:pt>
                <c:pt idx="551">
                  <c:v>3.7353999999999998E-2</c:v>
                </c:pt>
                <c:pt idx="552">
                  <c:v>3.7462000000000002E-2</c:v>
                </c:pt>
                <c:pt idx="553">
                  <c:v>3.8053999999999998E-2</c:v>
                </c:pt>
                <c:pt idx="554">
                  <c:v>3.8053999999999998E-2</c:v>
                </c:pt>
                <c:pt idx="555">
                  <c:v>3.8053999999999998E-2</c:v>
                </c:pt>
                <c:pt idx="556">
                  <c:v>3.7834E-2</c:v>
                </c:pt>
                <c:pt idx="557">
                  <c:v>3.7657999999999997E-2</c:v>
                </c:pt>
                <c:pt idx="558">
                  <c:v>3.7404E-2</c:v>
                </c:pt>
                <c:pt idx="559">
                  <c:v>3.7513999999999999E-2</c:v>
                </c:pt>
                <c:pt idx="560">
                  <c:v>3.8039000000000003E-2</c:v>
                </c:pt>
                <c:pt idx="561">
                  <c:v>3.8039000000000003E-2</c:v>
                </c:pt>
                <c:pt idx="562">
                  <c:v>3.8039000000000003E-2</c:v>
                </c:pt>
                <c:pt idx="563">
                  <c:v>3.8419000000000002E-2</c:v>
                </c:pt>
                <c:pt idx="564">
                  <c:v>3.8813E-2</c:v>
                </c:pt>
                <c:pt idx="565">
                  <c:v>3.8013999999999999E-2</c:v>
                </c:pt>
                <c:pt idx="566">
                  <c:v>3.6773E-2</c:v>
                </c:pt>
                <c:pt idx="567">
                  <c:v>3.5472999999999998E-2</c:v>
                </c:pt>
                <c:pt idx="568">
                  <c:v>3.5472999999999998E-2</c:v>
                </c:pt>
                <c:pt idx="569">
                  <c:v>3.5472999999999998E-2</c:v>
                </c:pt>
                <c:pt idx="570">
                  <c:v>3.5836E-2</c:v>
                </c:pt>
                <c:pt idx="571">
                  <c:v>3.5718E-2</c:v>
                </c:pt>
                <c:pt idx="572">
                  <c:v>3.6346000000000003E-2</c:v>
                </c:pt>
                <c:pt idx="573">
                  <c:v>3.533E-2</c:v>
                </c:pt>
                <c:pt idx="574">
                  <c:v>3.4816E-2</c:v>
                </c:pt>
                <c:pt idx="575">
                  <c:v>3.4816E-2</c:v>
                </c:pt>
                <c:pt idx="576">
                  <c:v>3.4816E-2</c:v>
                </c:pt>
                <c:pt idx="577">
                  <c:v>3.3445000000000003E-2</c:v>
                </c:pt>
                <c:pt idx="578">
                  <c:v>3.2979000000000001E-2</c:v>
                </c:pt>
                <c:pt idx="579">
                  <c:v>3.3722000000000002E-2</c:v>
                </c:pt>
                <c:pt idx="580">
                  <c:v>3.3075E-2</c:v>
                </c:pt>
                <c:pt idx="581">
                  <c:v>3.4518E-2</c:v>
                </c:pt>
                <c:pt idx="582">
                  <c:v>3.4518E-2</c:v>
                </c:pt>
                <c:pt idx="583">
                  <c:v>3.4518E-2</c:v>
                </c:pt>
                <c:pt idx="584">
                  <c:v>3.3845E-2</c:v>
                </c:pt>
                <c:pt idx="585">
                  <c:v>3.3931999999999997E-2</c:v>
                </c:pt>
                <c:pt idx="586">
                  <c:v>3.3658E-2</c:v>
                </c:pt>
                <c:pt idx="587">
                  <c:v>3.474E-2</c:v>
                </c:pt>
                <c:pt idx="588">
                  <c:v>3.5591999999999999E-2</c:v>
                </c:pt>
                <c:pt idx="589">
                  <c:v>3.5591999999999999E-2</c:v>
                </c:pt>
                <c:pt idx="590">
                  <c:v>3.5591999999999999E-2</c:v>
                </c:pt>
                <c:pt idx="591">
                  <c:v>3.4701999999999997E-2</c:v>
                </c:pt>
                <c:pt idx="592">
                  <c:v>3.5493999999999998E-2</c:v>
                </c:pt>
                <c:pt idx="593">
                  <c:v>3.6718000000000001E-2</c:v>
                </c:pt>
                <c:pt idx="594">
                  <c:v>3.6760000000000001E-2</c:v>
                </c:pt>
                <c:pt idx="595">
                  <c:v>3.7955000000000003E-2</c:v>
                </c:pt>
                <c:pt idx="596">
                  <c:v>3.7955000000000003E-2</c:v>
                </c:pt>
                <c:pt idx="597">
                  <c:v>3.7955000000000003E-2</c:v>
                </c:pt>
                <c:pt idx="598">
                  <c:v>3.9016000000000002E-2</c:v>
                </c:pt>
                <c:pt idx="599">
                  <c:v>3.9648999999999997E-2</c:v>
                </c:pt>
                <c:pt idx="600">
                  <c:v>4.0238000000000003E-2</c:v>
                </c:pt>
                <c:pt idx="601">
                  <c:v>3.986E-2</c:v>
                </c:pt>
                <c:pt idx="602">
                  <c:v>3.9737000000000001E-2</c:v>
                </c:pt>
                <c:pt idx="603">
                  <c:v>3.9737000000000001E-2</c:v>
                </c:pt>
                <c:pt idx="604">
                  <c:v>3.9737000000000001E-2</c:v>
                </c:pt>
                <c:pt idx="605">
                  <c:v>3.9737000000000001E-2</c:v>
                </c:pt>
                <c:pt idx="606">
                  <c:v>4.1029000000000003E-2</c:v>
                </c:pt>
                <c:pt idx="607">
                  <c:v>4.2214000000000002E-2</c:v>
                </c:pt>
                <c:pt idx="608">
                  <c:v>4.3568000000000003E-2</c:v>
                </c:pt>
                <c:pt idx="609">
                  <c:v>4.4053000000000002E-2</c:v>
                </c:pt>
                <c:pt idx="610">
                  <c:v>4.4053000000000002E-2</c:v>
                </c:pt>
                <c:pt idx="611">
                  <c:v>4.4053000000000002E-2</c:v>
                </c:pt>
                <c:pt idx="612">
                  <c:v>4.3811999999999997E-2</c:v>
                </c:pt>
                <c:pt idx="613">
                  <c:v>4.5247999999999997E-2</c:v>
                </c:pt>
                <c:pt idx="614">
                  <c:v>4.5353999999999998E-2</c:v>
                </c:pt>
                <c:pt idx="615">
                  <c:v>4.6288999999999997E-2</c:v>
                </c:pt>
                <c:pt idx="616">
                  <c:v>4.6207999999999999E-2</c:v>
                </c:pt>
                <c:pt idx="617">
                  <c:v>4.6207999999999999E-2</c:v>
                </c:pt>
                <c:pt idx="618">
                  <c:v>4.6207999999999999E-2</c:v>
                </c:pt>
                <c:pt idx="619">
                  <c:v>4.5372000000000003E-2</c:v>
                </c:pt>
                <c:pt idx="620">
                  <c:v>4.5504999999999997E-2</c:v>
                </c:pt>
                <c:pt idx="621">
                  <c:v>4.5288000000000002E-2</c:v>
                </c:pt>
                <c:pt idx="622">
                  <c:v>4.5393999999999997E-2</c:v>
                </c:pt>
                <c:pt idx="623">
                  <c:v>4.5439E-2</c:v>
                </c:pt>
                <c:pt idx="624">
                  <c:v>4.5439E-2</c:v>
                </c:pt>
                <c:pt idx="625">
                  <c:v>4.5439E-2</c:v>
                </c:pt>
                <c:pt idx="626">
                  <c:v>4.5439E-2</c:v>
                </c:pt>
                <c:pt idx="627">
                  <c:v>4.6609999999999999E-2</c:v>
                </c:pt>
                <c:pt idx="628">
                  <c:v>4.6723000000000001E-2</c:v>
                </c:pt>
                <c:pt idx="629">
                  <c:v>4.8327000000000002E-2</c:v>
                </c:pt>
                <c:pt idx="630">
                  <c:v>5.1073E-2</c:v>
                </c:pt>
                <c:pt idx="631">
                  <c:v>5.1073E-2</c:v>
                </c:pt>
                <c:pt idx="632">
                  <c:v>5.1073E-2</c:v>
                </c:pt>
                <c:pt idx="633">
                  <c:v>5.5322999999999997E-2</c:v>
                </c:pt>
                <c:pt idx="634">
                  <c:v>6.0421999999999997E-2</c:v>
                </c:pt>
                <c:pt idx="635">
                  <c:v>5.2824000000000003E-2</c:v>
                </c:pt>
                <c:pt idx="636">
                  <c:v>5.3086000000000001E-2</c:v>
                </c:pt>
                <c:pt idx="637">
                  <c:v>5.1352000000000002E-2</c:v>
                </c:pt>
                <c:pt idx="638">
                  <c:v>5.1352000000000002E-2</c:v>
                </c:pt>
                <c:pt idx="639">
                  <c:v>5.1352000000000002E-2</c:v>
                </c:pt>
                <c:pt idx="640">
                  <c:v>5.1205000000000001E-2</c:v>
                </c:pt>
              </c:numCache>
            </c:numRef>
          </c:val>
          <c:smooth val="0"/>
          <c:extLst>
            <c:ext xmlns:c16="http://schemas.microsoft.com/office/drawing/2014/chart" uri="{C3380CC4-5D6E-409C-BE32-E72D297353CC}">
              <c16:uniqueId val="{00000001-AF42-445F-9B4E-AB1AF1C7DC3A}"/>
            </c:ext>
          </c:extLst>
        </c:ser>
        <c:dLbls>
          <c:showLegendKey val="0"/>
          <c:showVal val="0"/>
          <c:showCatName val="0"/>
          <c:showSerName val="0"/>
          <c:showPercent val="0"/>
          <c:showBubbleSize val="0"/>
        </c:dLbls>
        <c:smooth val="0"/>
        <c:axId val="894321672"/>
        <c:axId val="894322656"/>
      </c:lineChart>
      <c:dateAx>
        <c:axId val="894321672"/>
        <c:scaling>
          <c:orientation val="minMax"/>
        </c:scaling>
        <c:delete val="0"/>
        <c:axPos val="b"/>
        <c:numFmt formatCode="mmm\ 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4322656"/>
        <c:crosses val="autoZero"/>
        <c:auto val="1"/>
        <c:lblOffset val="100"/>
        <c:baseTimeUnit val="days"/>
        <c:majorUnit val="2"/>
        <c:majorTimeUnit val="months"/>
        <c:minorUnit val="2"/>
        <c:minorTimeUnit val="months"/>
      </c:dateAx>
      <c:valAx>
        <c:axId val="894322656"/>
        <c:scaling>
          <c:orientation val="minMax"/>
          <c:max val="6.0000000000000012E-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4321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93030954208708"/>
          <c:y val="8.0783106166938373E-2"/>
          <c:w val="0.71564231412295898"/>
          <c:h val="0.53079183606832447"/>
        </c:manualLayout>
      </c:layout>
      <c:doughnutChart>
        <c:varyColors val="1"/>
        <c:ser>
          <c:idx val="0"/>
          <c:order val="0"/>
          <c:tx>
            <c:strRef>
              <c:f>Sheet1!$B$1</c:f>
              <c:strCache>
                <c:ptCount val="1"/>
                <c:pt idx="0">
                  <c:v>Sales</c:v>
                </c:pt>
              </c:strCache>
            </c:strRef>
          </c:tx>
          <c:spPr>
            <a:ln>
              <a:noFill/>
            </a:ln>
          </c:spPr>
          <c:dPt>
            <c:idx val="0"/>
            <c:bubble3D val="0"/>
            <c:spPr>
              <a:solidFill>
                <a:srgbClr val="176165"/>
              </a:solidFill>
              <a:ln>
                <a:noFill/>
              </a:ln>
              <a:effectLst/>
            </c:spPr>
            <c:extLst>
              <c:ext xmlns:c16="http://schemas.microsoft.com/office/drawing/2014/chart" uri="{C3380CC4-5D6E-409C-BE32-E72D297353CC}">
                <c16:uniqueId val="{00000001-CCD5-43D1-9ACE-8D0CC051FD9A}"/>
              </c:ext>
            </c:extLst>
          </c:dPt>
          <c:dPt>
            <c:idx val="1"/>
            <c:bubble3D val="0"/>
            <c:spPr>
              <a:solidFill>
                <a:srgbClr val="F6AD04"/>
              </a:solidFill>
              <a:ln>
                <a:noFill/>
              </a:ln>
              <a:effectLst/>
            </c:spPr>
            <c:extLst>
              <c:ext xmlns:c16="http://schemas.microsoft.com/office/drawing/2014/chart" uri="{C3380CC4-5D6E-409C-BE32-E72D297353CC}">
                <c16:uniqueId val="{00000003-CCD5-43D1-9ACE-8D0CC051FD9A}"/>
              </c:ext>
            </c:extLst>
          </c:dPt>
          <c:dPt>
            <c:idx val="2"/>
            <c:bubble3D val="0"/>
            <c:spPr>
              <a:solidFill>
                <a:srgbClr val="186BAC"/>
              </a:solidFill>
              <a:ln>
                <a:noFill/>
              </a:ln>
              <a:effectLst/>
            </c:spPr>
            <c:extLst>
              <c:ext xmlns:c16="http://schemas.microsoft.com/office/drawing/2014/chart" uri="{C3380CC4-5D6E-409C-BE32-E72D297353CC}">
                <c16:uniqueId val="{00000005-CCD5-43D1-9ACE-8D0CC051FD9A}"/>
              </c:ext>
            </c:extLst>
          </c:dPt>
          <c:dPt>
            <c:idx val="3"/>
            <c:bubble3D val="0"/>
            <c:spPr>
              <a:solidFill>
                <a:srgbClr val="021F4E"/>
              </a:solidFill>
              <a:ln>
                <a:noFill/>
              </a:ln>
              <a:effectLst/>
            </c:spPr>
            <c:extLst>
              <c:ext xmlns:c16="http://schemas.microsoft.com/office/drawing/2014/chart" uri="{C3380CC4-5D6E-409C-BE32-E72D297353CC}">
                <c16:uniqueId val="{00000007-CCD5-43D1-9ACE-8D0CC051FD9A}"/>
              </c:ext>
            </c:extLst>
          </c:dPt>
          <c:dPt>
            <c:idx val="4"/>
            <c:bubble3D val="0"/>
            <c:spPr>
              <a:solidFill>
                <a:srgbClr val="FF8200"/>
              </a:solidFill>
              <a:ln>
                <a:noFill/>
              </a:ln>
              <a:effectLst/>
            </c:spPr>
            <c:extLst>
              <c:ext xmlns:c16="http://schemas.microsoft.com/office/drawing/2014/chart" uri="{C3380CC4-5D6E-409C-BE32-E72D297353CC}">
                <c16:uniqueId val="{00000009-CCD5-43D1-9ACE-8D0CC051FD9A}"/>
              </c:ext>
            </c:extLst>
          </c:dPt>
          <c:dPt>
            <c:idx val="5"/>
            <c:bubble3D val="0"/>
            <c:spPr>
              <a:solidFill>
                <a:srgbClr val="44BDEE"/>
              </a:solidFill>
              <a:ln>
                <a:noFill/>
              </a:ln>
              <a:effectLst/>
            </c:spPr>
            <c:extLst>
              <c:ext xmlns:c16="http://schemas.microsoft.com/office/drawing/2014/chart" uri="{C3380CC4-5D6E-409C-BE32-E72D297353CC}">
                <c16:uniqueId val="{0000000B-CCD5-43D1-9ACE-8D0CC051FD9A}"/>
              </c:ext>
            </c:extLst>
          </c:dPt>
          <c:dPt>
            <c:idx val="6"/>
            <c:bubble3D val="0"/>
            <c:spPr>
              <a:solidFill>
                <a:srgbClr val="BEBFC3"/>
              </a:solidFill>
              <a:ln>
                <a:noFill/>
              </a:ln>
              <a:effectLst/>
            </c:spPr>
            <c:extLst>
              <c:ext xmlns:c16="http://schemas.microsoft.com/office/drawing/2014/chart" uri="{C3380CC4-5D6E-409C-BE32-E72D297353CC}">
                <c16:uniqueId val="{0000000D-CCD5-43D1-9ACE-8D0CC051FD9A}"/>
              </c:ext>
            </c:extLst>
          </c:dPt>
          <c:dPt>
            <c:idx val="7"/>
            <c:bubble3D val="0"/>
            <c:spPr>
              <a:solidFill>
                <a:srgbClr val="582C83"/>
              </a:solidFill>
              <a:ln>
                <a:noFill/>
              </a:ln>
              <a:effectLst/>
            </c:spPr>
            <c:extLst>
              <c:ext xmlns:c16="http://schemas.microsoft.com/office/drawing/2014/chart" uri="{C3380CC4-5D6E-409C-BE32-E72D297353CC}">
                <c16:uniqueId val="{0000000F-CCD5-43D1-9ACE-8D0CC051FD9A}"/>
              </c:ext>
            </c:extLst>
          </c:dPt>
          <c:dLbls>
            <c:dLbl>
              <c:idx val="6"/>
              <c:layout>
                <c:manualLayout>
                  <c:x val="4.2221638273015954E-3"/>
                  <c:y val="-2.015813592796586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CD5-43D1-9ACE-8D0CC051FD9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Sheet1!$A$2:$A$9</c:f>
              <c:strCache>
                <c:ptCount val="8"/>
                <c:pt idx="0">
                  <c:v>Legal and General</c:v>
                </c:pt>
                <c:pt idx="1">
                  <c:v>PIC</c:v>
                </c:pt>
                <c:pt idx="2">
                  <c:v>Rothesay Life</c:v>
                </c:pt>
                <c:pt idx="3">
                  <c:v>Aviva</c:v>
                </c:pt>
                <c:pt idx="4">
                  <c:v>Other</c:v>
                </c:pt>
                <c:pt idx="5">
                  <c:v>Just</c:v>
                </c:pt>
                <c:pt idx="6">
                  <c:v>Scottish Widows </c:v>
                </c:pt>
                <c:pt idx="7">
                  <c:v>Prudential</c:v>
                </c:pt>
              </c:strCache>
            </c:strRef>
          </c:cat>
          <c:val>
            <c:numRef>
              <c:f>Sheet1!$B$2:$B$9</c:f>
              <c:numCache>
                <c:formatCode>0%</c:formatCode>
                <c:ptCount val="8"/>
                <c:pt idx="0">
                  <c:v>0.25875064532782655</c:v>
                </c:pt>
                <c:pt idx="1">
                  <c:v>0.23</c:v>
                </c:pt>
                <c:pt idx="2">
                  <c:v>0.18</c:v>
                </c:pt>
                <c:pt idx="3">
                  <c:v>0.12627774909654105</c:v>
                </c:pt>
                <c:pt idx="4">
                  <c:v>9.3546721734641208E-2</c:v>
                </c:pt>
                <c:pt idx="5">
                  <c:v>0.05</c:v>
                </c:pt>
                <c:pt idx="6">
                  <c:v>4.3366029943211155E-2</c:v>
                </c:pt>
                <c:pt idx="7">
                  <c:v>0.02</c:v>
                </c:pt>
              </c:numCache>
            </c:numRef>
          </c:val>
          <c:extLst>
            <c:ext xmlns:c16="http://schemas.microsoft.com/office/drawing/2014/chart" uri="{C3380CC4-5D6E-409C-BE32-E72D297353CC}">
              <c16:uniqueId val="{00000010-CCD5-43D1-9ACE-8D0CC051FD9A}"/>
            </c:ext>
          </c:extLst>
        </c:ser>
        <c:dLbls>
          <c:showLegendKey val="0"/>
          <c:showVal val="0"/>
          <c:showCatName val="0"/>
          <c:showSerName val="0"/>
          <c:showPercent val="1"/>
          <c:showBubbleSize val="0"/>
          <c:showLeaderLines val="1"/>
        </c:dLbls>
        <c:firstSliceAng val="0"/>
        <c:holeSize val="65"/>
      </c:doughnutChart>
      <c:spPr>
        <a:noFill/>
        <a:ln>
          <a:noFill/>
        </a:ln>
        <a:effectLst/>
      </c:spPr>
    </c:plotArea>
    <c:legend>
      <c:legendPos val="b"/>
      <c:layout>
        <c:manualLayout>
          <c:xMode val="edge"/>
          <c:yMode val="edge"/>
          <c:x val="3.5529883432951402E-2"/>
          <c:y val="0.70174235226625969"/>
          <c:w val="0.94249264698898549"/>
          <c:h val="0.22729556725085204"/>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Growth in UK bulk annuity market</a:t>
            </a:r>
            <a:r>
              <a:rPr lang="en-US" sz="1800" b="1" baseline="0" dirty="0"/>
              <a:t> (</a:t>
            </a:r>
            <a:r>
              <a:rPr lang="en-US" sz="1800" b="1" dirty="0"/>
              <a:t>£bn)</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295541314821558E-2"/>
          <c:y val="0.14695381646498906"/>
          <c:w val="0.91508224414928596"/>
          <c:h val="0.63747156980686992"/>
        </c:manualLayout>
      </c:layout>
      <c:barChart>
        <c:barDir val="col"/>
        <c:grouping val="clustered"/>
        <c:varyColors val="0"/>
        <c:ser>
          <c:idx val="0"/>
          <c:order val="0"/>
          <c:spPr>
            <a:solidFill>
              <a:schemeClr val="accent1"/>
            </a:solidFill>
            <a:ln>
              <a:solidFill>
                <a:schemeClr val="accent1">
                  <a:lumMod val="20000"/>
                  <a:lumOff val="80000"/>
                </a:schemeClr>
              </a:solidFill>
            </a:ln>
            <a:effectLst/>
          </c:spPr>
          <c:invertIfNegative val="0"/>
          <c:dPt>
            <c:idx val="10"/>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1-D20A-4B19-B644-90096AADF6B1}"/>
              </c:ext>
            </c:extLst>
          </c:dPt>
          <c:cat>
            <c:strRef>
              <c:f>'[Chart in Microsoft PowerPoint]Sheet2'!$A$2:$A$12</c:f>
              <c:strCache>
                <c:ptCount val="11"/>
                <c:pt idx="0">
                  <c:v>2012</c:v>
                </c:pt>
                <c:pt idx="1">
                  <c:v>2013</c:v>
                </c:pt>
                <c:pt idx="2">
                  <c:v>2014</c:v>
                </c:pt>
                <c:pt idx="3">
                  <c:v>2015</c:v>
                </c:pt>
                <c:pt idx="4">
                  <c:v>2016</c:v>
                </c:pt>
                <c:pt idx="5">
                  <c:v>2017</c:v>
                </c:pt>
                <c:pt idx="6">
                  <c:v>2018</c:v>
                </c:pt>
                <c:pt idx="7">
                  <c:v>2019</c:v>
                </c:pt>
                <c:pt idx="8">
                  <c:v>2020</c:v>
                </c:pt>
                <c:pt idx="9">
                  <c:v>2021</c:v>
                </c:pt>
                <c:pt idx="10">
                  <c:v>2022 (est)</c:v>
                </c:pt>
              </c:strCache>
            </c:strRef>
          </c:cat>
          <c:val>
            <c:numRef>
              <c:f>'[Chart in Microsoft PowerPoint]Sheet2'!$B$2:$B$12</c:f>
              <c:numCache>
                <c:formatCode>General</c:formatCode>
                <c:ptCount val="11"/>
                <c:pt idx="0">
                  <c:v>4.4000000000000004</c:v>
                </c:pt>
                <c:pt idx="1">
                  <c:v>7.6</c:v>
                </c:pt>
                <c:pt idx="2">
                  <c:v>13.2</c:v>
                </c:pt>
                <c:pt idx="3">
                  <c:v>12.3</c:v>
                </c:pt>
                <c:pt idx="4">
                  <c:v>10.199999999999999</c:v>
                </c:pt>
                <c:pt idx="5">
                  <c:v>12.3</c:v>
                </c:pt>
                <c:pt idx="6">
                  <c:v>24.3</c:v>
                </c:pt>
                <c:pt idx="7">
                  <c:v>43.8</c:v>
                </c:pt>
                <c:pt idx="8">
                  <c:v>31.7</c:v>
                </c:pt>
                <c:pt idx="9">
                  <c:v>28</c:v>
                </c:pt>
                <c:pt idx="10">
                  <c:v>35</c:v>
                </c:pt>
              </c:numCache>
            </c:numRef>
          </c:val>
          <c:extLst>
            <c:ext xmlns:c16="http://schemas.microsoft.com/office/drawing/2014/chart" uri="{C3380CC4-5D6E-409C-BE32-E72D297353CC}">
              <c16:uniqueId val="{00000000-D20A-4B19-B644-90096AADF6B1}"/>
            </c:ext>
          </c:extLst>
        </c:ser>
        <c:dLbls>
          <c:showLegendKey val="0"/>
          <c:showVal val="0"/>
          <c:showCatName val="0"/>
          <c:showSerName val="0"/>
          <c:showPercent val="0"/>
          <c:showBubbleSize val="0"/>
        </c:dLbls>
        <c:gapWidth val="100"/>
        <c:axId val="760949408"/>
        <c:axId val="760943136"/>
      </c:barChart>
      <c:catAx>
        <c:axId val="76094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0943136"/>
        <c:crosses val="autoZero"/>
        <c:auto val="1"/>
        <c:lblAlgn val="ctr"/>
        <c:lblOffset val="100"/>
        <c:noMultiLvlLbl val="0"/>
      </c:catAx>
      <c:valAx>
        <c:axId val="760943136"/>
        <c:scaling>
          <c:orientation val="minMax"/>
          <c:max val="4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094940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dirty="0"/>
              <a:t>H1 2022 deals (£bn)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'[Chart in Microsoft PowerPoint]Sheet2'!$B$24</c:f>
              <c:strCache>
                <c:ptCount val="1"/>
                <c:pt idx="0">
                  <c:v>H1 2022 (£ bn)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PowerPoint]Sheet2'!$A$25:$A$32</c:f>
              <c:strCache>
                <c:ptCount val="8"/>
                <c:pt idx="0">
                  <c:v>L&amp;G</c:v>
                </c:pt>
                <c:pt idx="1">
                  <c:v>PIC</c:v>
                </c:pt>
                <c:pt idx="2">
                  <c:v>Aviva</c:v>
                </c:pt>
                <c:pt idx="3">
                  <c:v>Standard Life</c:v>
                </c:pt>
                <c:pt idx="4">
                  <c:v>Rothesay</c:v>
                </c:pt>
                <c:pt idx="5">
                  <c:v>Just</c:v>
                </c:pt>
                <c:pt idx="6">
                  <c:v>Scottish Widows</c:v>
                </c:pt>
                <c:pt idx="7">
                  <c:v>Canada Life</c:v>
                </c:pt>
              </c:strCache>
            </c:strRef>
          </c:cat>
          <c:val>
            <c:numRef>
              <c:f>'[Chart in Microsoft PowerPoint]Sheet2'!$B$25:$B$32</c:f>
              <c:numCache>
                <c:formatCode>General</c:formatCode>
                <c:ptCount val="8"/>
                <c:pt idx="0">
                  <c:v>3.7</c:v>
                </c:pt>
                <c:pt idx="1">
                  <c:v>2.4</c:v>
                </c:pt>
                <c:pt idx="2">
                  <c:v>1.9</c:v>
                </c:pt>
                <c:pt idx="3">
                  <c:v>1.6</c:v>
                </c:pt>
                <c:pt idx="4">
                  <c:v>1</c:v>
                </c:pt>
                <c:pt idx="5">
                  <c:v>0.6</c:v>
                </c:pt>
                <c:pt idx="6">
                  <c:v>0.4</c:v>
                </c:pt>
                <c:pt idx="7">
                  <c:v>0.3</c:v>
                </c:pt>
              </c:numCache>
            </c:numRef>
          </c:val>
          <c:extLst>
            <c:ext xmlns:c16="http://schemas.microsoft.com/office/drawing/2014/chart" uri="{C3380CC4-5D6E-409C-BE32-E72D297353CC}">
              <c16:uniqueId val="{00000000-C072-4134-83BD-78E9471B942A}"/>
            </c:ext>
          </c:extLst>
        </c:ser>
        <c:dLbls>
          <c:showLegendKey val="0"/>
          <c:showVal val="0"/>
          <c:showCatName val="0"/>
          <c:showSerName val="0"/>
          <c:showPercent val="0"/>
          <c:showBubbleSize val="0"/>
        </c:dLbls>
        <c:gapWidth val="100"/>
        <c:axId val="407190736"/>
        <c:axId val="407192376"/>
      </c:barChart>
      <c:catAx>
        <c:axId val="4071907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7192376"/>
        <c:crosses val="autoZero"/>
        <c:auto val="1"/>
        <c:lblAlgn val="ctr"/>
        <c:lblOffset val="100"/>
        <c:noMultiLvlLbl val="0"/>
      </c:catAx>
      <c:valAx>
        <c:axId val="407192376"/>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07190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04889372731444"/>
          <c:y val="5.3854977450878534E-2"/>
          <c:w val="0.38857493953941163"/>
          <c:h val="0.88151904960806726"/>
        </c:manualLayout>
      </c:layout>
      <c:doughnutChart>
        <c:varyColors val="1"/>
        <c:ser>
          <c:idx val="0"/>
          <c:order val="0"/>
          <c:tx>
            <c:strRef>
              <c:f>Sheet1!$B$1</c:f>
              <c:strCache>
                <c:ptCount val="1"/>
                <c:pt idx="0">
                  <c:v>Column1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FFC5-426B-B4B6-CB2F4CD8E0A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2-FFC5-426B-B4B6-CB2F4CD8E0AC}"/>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3-FFC5-426B-B4B6-CB2F4CD8E0AC}"/>
              </c:ext>
            </c:extLst>
          </c:dPt>
          <c:dLbls>
            <c:dLbl>
              <c:idx val="1"/>
              <c:delete val="1"/>
              <c:extLst>
                <c:ext xmlns:c15="http://schemas.microsoft.com/office/drawing/2012/chart" uri="{CE6537A1-D6FC-4f65-9D91-7224C49458BB}"/>
                <c:ext xmlns:c16="http://schemas.microsoft.com/office/drawing/2014/chart" uri="{C3380CC4-5D6E-409C-BE32-E72D297353CC}">
                  <c16:uniqueId val="{00000002-FFC5-426B-B4B6-CB2F4CD8E0A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Equities</c:v>
                </c:pt>
                <c:pt idx="1">
                  <c:v>Corporate bonds</c:v>
                </c:pt>
                <c:pt idx="2">
                  <c:v>Gilts</c:v>
                </c:pt>
              </c:strCache>
            </c:strRef>
          </c:cat>
          <c:val>
            <c:numRef>
              <c:f>Sheet1!$B$2:$B$4</c:f>
              <c:numCache>
                <c:formatCode>0%</c:formatCode>
                <c:ptCount val="3"/>
                <c:pt idx="0">
                  <c:v>0.51800000000000002</c:v>
                </c:pt>
                <c:pt idx="1">
                  <c:v>7.0000000000000001E-3</c:v>
                </c:pt>
                <c:pt idx="2">
                  <c:v>0.47500000000000003</c:v>
                </c:pt>
              </c:numCache>
            </c:numRef>
          </c:val>
          <c:extLst>
            <c:ext xmlns:c16="http://schemas.microsoft.com/office/drawing/2014/chart" uri="{C3380CC4-5D6E-409C-BE32-E72D297353CC}">
              <c16:uniqueId val="{00000000-FFC5-426B-B4B6-CB2F4CD8E0AC}"/>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8680286203172249"/>
          <c:y val="9.4124506771097266E-2"/>
          <c:w val="0.41319713796827751"/>
          <c:h val="0.8117505624028649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348454104618779E-2"/>
          <c:y val="0.30943611178222385"/>
          <c:w val="0.93835329606877604"/>
          <c:h val="0.66692656039449705"/>
        </c:manualLayout>
      </c:layout>
      <c:lineChart>
        <c:grouping val="standard"/>
        <c:varyColors val="0"/>
        <c:ser>
          <c:idx val="0"/>
          <c:order val="0"/>
          <c:tx>
            <c:strRef>
              <c:f>Sheet1!$B$1</c:f>
              <c:strCache>
                <c:ptCount val="1"/>
                <c:pt idx="0">
                  <c:v>Series 1</c:v>
                </c:pt>
              </c:strCache>
            </c:strRef>
          </c:tx>
          <c:spPr>
            <a:ln w="95250" cap="rnd">
              <a:solidFill>
                <a:schemeClr val="accent3"/>
              </a:solidFill>
              <a:round/>
            </a:ln>
            <a:effectLst/>
          </c:spPr>
          <c:marker>
            <c:symbol val="none"/>
          </c:marker>
          <c:dPt>
            <c:idx val="5"/>
            <c:marker>
              <c:symbol val="none"/>
            </c:marker>
            <c:bubble3D val="0"/>
            <c:spPr>
              <a:ln w="95250" cap="rnd">
                <a:solidFill>
                  <a:schemeClr val="accent3"/>
                </a:solidFill>
                <a:round/>
                <a:tailEnd type="triangle"/>
              </a:ln>
              <a:effectLst/>
            </c:spPr>
            <c:extLst>
              <c:ext xmlns:c16="http://schemas.microsoft.com/office/drawing/2014/chart" uri="{C3380CC4-5D6E-409C-BE32-E72D297353CC}">
                <c16:uniqueId val="{00000001-1B02-446A-AC02-4ADE8B7B1487}"/>
              </c:ext>
            </c:extLst>
          </c:dPt>
          <c:cat>
            <c:numRef>
              <c:f>Sheet1!$A$2:$A$7</c:f>
              <c:numCache>
                <c:formatCode>General</c:formatCode>
                <c:ptCount val="6"/>
              </c:numCache>
            </c:numRef>
          </c:cat>
          <c:val>
            <c:numRef>
              <c:f>Sheet1!$B$2:$B$7</c:f>
              <c:numCache>
                <c:formatCode>General</c:formatCode>
                <c:ptCount val="6"/>
                <c:pt idx="0">
                  <c:v>5</c:v>
                </c:pt>
                <c:pt idx="1">
                  <c:v>2</c:v>
                </c:pt>
                <c:pt idx="2">
                  <c:v>7</c:v>
                </c:pt>
                <c:pt idx="3">
                  <c:v>2</c:v>
                </c:pt>
                <c:pt idx="4">
                  <c:v>12</c:v>
                </c:pt>
                <c:pt idx="5">
                  <c:v>15</c:v>
                </c:pt>
              </c:numCache>
            </c:numRef>
          </c:val>
          <c:smooth val="0"/>
          <c:extLst>
            <c:ext xmlns:c16="http://schemas.microsoft.com/office/drawing/2014/chart" uri="{C3380CC4-5D6E-409C-BE32-E72D297353CC}">
              <c16:uniqueId val="{00000002-1B02-446A-AC02-4ADE8B7B1487}"/>
            </c:ext>
          </c:extLst>
        </c:ser>
        <c:dLbls>
          <c:showLegendKey val="0"/>
          <c:showVal val="0"/>
          <c:showCatName val="0"/>
          <c:showSerName val="0"/>
          <c:showPercent val="0"/>
          <c:showBubbleSize val="0"/>
        </c:dLbls>
        <c:smooth val="0"/>
        <c:axId val="525854896"/>
        <c:axId val="525856208"/>
      </c:lineChart>
      <c:catAx>
        <c:axId val="525854896"/>
        <c:scaling>
          <c:orientation val="minMax"/>
        </c:scaling>
        <c:delete val="1"/>
        <c:axPos val="b"/>
        <c:numFmt formatCode="General" sourceLinked="1"/>
        <c:majorTickMark val="none"/>
        <c:minorTickMark val="none"/>
        <c:tickLblPos val="nextTo"/>
        <c:crossAx val="525856208"/>
        <c:crosses val="autoZero"/>
        <c:auto val="1"/>
        <c:lblAlgn val="ctr"/>
        <c:lblOffset val="100"/>
        <c:noMultiLvlLbl val="0"/>
      </c:catAx>
      <c:valAx>
        <c:axId val="525856208"/>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525854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GB" dirty="0"/>
              <a:t>2012</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09AA-44DC-9C22-0E291C811FC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09AA-44DC-9C22-0E291C811FCC}"/>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09AA-44DC-9C22-0E291C811FCC}"/>
              </c:ext>
            </c:extLst>
          </c:dPt>
          <c:dPt>
            <c:idx val="3"/>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7-09AA-44DC-9C22-0E291C811FCC}"/>
              </c:ext>
            </c:extLst>
          </c:dPt>
          <c:cat>
            <c:strRef>
              <c:f>Sheet1!$A$2:$A$5</c:f>
              <c:strCache>
                <c:ptCount val="3"/>
                <c:pt idx="0">
                  <c:v>Equities</c:v>
                </c:pt>
                <c:pt idx="1">
                  <c:v>Corporates</c:v>
                </c:pt>
                <c:pt idx="2">
                  <c:v>Gilts</c:v>
                </c:pt>
              </c:strCache>
            </c:strRef>
          </c:cat>
          <c:val>
            <c:numRef>
              <c:f>Sheet1!$B$2:$B$5</c:f>
              <c:numCache>
                <c:formatCode>0.00%</c:formatCode>
                <c:ptCount val="4"/>
                <c:pt idx="0" formatCode="0.000%">
                  <c:v>0.51800000000000002</c:v>
                </c:pt>
                <c:pt idx="1">
                  <c:v>7.0000000000000001E-3</c:v>
                </c:pt>
                <c:pt idx="2" formatCode="0.000%">
                  <c:v>0.47500000000000003</c:v>
                </c:pt>
              </c:numCache>
            </c:numRef>
          </c:val>
          <c:extLst>
            <c:ext xmlns:c16="http://schemas.microsoft.com/office/drawing/2014/chart" uri="{C3380CC4-5D6E-409C-BE32-E72D297353CC}">
              <c16:uniqueId val="{00000008-09AA-44DC-9C22-0E291C811FCC}"/>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GB" dirty="0"/>
              <a:t>2018</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F91-4187-9C1C-9467E2493DF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4F91-4187-9C1C-9467E2493DF5}"/>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4F91-4187-9C1C-9467E2493DF5}"/>
              </c:ext>
            </c:extLst>
          </c:dPt>
          <c:dPt>
            <c:idx val="3"/>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7-4F91-4187-9C1C-9467E2493DF5}"/>
              </c:ext>
            </c:extLst>
          </c:dPt>
          <c:cat>
            <c:strRef>
              <c:f>Sheet1!$A$2:$A$5</c:f>
              <c:strCache>
                <c:ptCount val="4"/>
                <c:pt idx="0">
                  <c:v>Equities</c:v>
                </c:pt>
                <c:pt idx="1">
                  <c:v>Corporates</c:v>
                </c:pt>
                <c:pt idx="2">
                  <c:v>Gilts</c:v>
                </c:pt>
                <c:pt idx="3">
                  <c:v>LDI</c:v>
                </c:pt>
              </c:strCache>
            </c:strRef>
          </c:cat>
          <c:val>
            <c:numRef>
              <c:f>Sheet1!$B$2:$B$5</c:f>
              <c:numCache>
                <c:formatCode>0.00%</c:formatCode>
                <c:ptCount val="4"/>
                <c:pt idx="0" formatCode="0.000%">
                  <c:v>0.15</c:v>
                </c:pt>
                <c:pt idx="1">
                  <c:v>0.64</c:v>
                </c:pt>
                <c:pt idx="2" formatCode="0.000%">
                  <c:v>0.1</c:v>
                </c:pt>
                <c:pt idx="3" formatCode="0%">
                  <c:v>0.11</c:v>
                </c:pt>
              </c:numCache>
            </c:numRef>
          </c:val>
          <c:extLst>
            <c:ext xmlns:c16="http://schemas.microsoft.com/office/drawing/2014/chart" uri="{C3380CC4-5D6E-409C-BE32-E72D297353CC}">
              <c16:uniqueId val="{00000008-4F91-4187-9C1C-9467E2493DF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GB" dirty="0"/>
              <a:t>2015</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6758-4F4A-9594-17A78032DE82}"/>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6758-4F4A-9594-17A78032DE82}"/>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6758-4F4A-9594-17A78032DE82}"/>
              </c:ext>
            </c:extLst>
          </c:dPt>
          <c:dPt>
            <c:idx val="3"/>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7-6758-4F4A-9594-17A78032DE82}"/>
              </c:ext>
            </c:extLst>
          </c:dPt>
          <c:cat>
            <c:strRef>
              <c:f>Sheet1!$A$2:$A$5</c:f>
              <c:strCache>
                <c:ptCount val="3"/>
                <c:pt idx="0">
                  <c:v>Equities</c:v>
                </c:pt>
                <c:pt idx="1">
                  <c:v>Corporates</c:v>
                </c:pt>
                <c:pt idx="2">
                  <c:v>Gilts</c:v>
                </c:pt>
              </c:strCache>
            </c:strRef>
          </c:cat>
          <c:val>
            <c:numRef>
              <c:f>Sheet1!$B$2:$B$5</c:f>
              <c:numCache>
                <c:formatCode>0.00%</c:formatCode>
                <c:ptCount val="4"/>
                <c:pt idx="0" formatCode="0.000%">
                  <c:v>0.436</c:v>
                </c:pt>
                <c:pt idx="1">
                  <c:v>0.17599999999999999</c:v>
                </c:pt>
                <c:pt idx="2" formatCode="0.000%">
                  <c:v>0.38800000000000001</c:v>
                </c:pt>
              </c:numCache>
            </c:numRef>
          </c:val>
          <c:extLst>
            <c:ext xmlns:c16="http://schemas.microsoft.com/office/drawing/2014/chart" uri="{C3380CC4-5D6E-409C-BE32-E72D297353CC}">
              <c16:uniqueId val="{00000008-6758-4F4A-9594-17A78032DE82}"/>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GB" dirty="0"/>
              <a:t>Pre buy-in</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1854-4FA5-8087-1E24606AF1D2}"/>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854-4FA5-8087-1E24606AF1D2}"/>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1854-4FA5-8087-1E24606AF1D2}"/>
              </c:ext>
            </c:extLst>
          </c:dPt>
          <c:dPt>
            <c:idx val="3"/>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7-1854-4FA5-8087-1E24606AF1D2}"/>
              </c:ext>
            </c:extLst>
          </c:dPt>
          <c:cat>
            <c:strRef>
              <c:f>Sheet1!$A$2:$A$5</c:f>
              <c:strCache>
                <c:ptCount val="4"/>
                <c:pt idx="0">
                  <c:v>Equities</c:v>
                </c:pt>
                <c:pt idx="1">
                  <c:v>Corporates</c:v>
                </c:pt>
                <c:pt idx="2">
                  <c:v>Gilts</c:v>
                </c:pt>
                <c:pt idx="3">
                  <c:v>LDI</c:v>
                </c:pt>
              </c:strCache>
            </c:strRef>
          </c:cat>
          <c:val>
            <c:numRef>
              <c:f>Sheet1!$B$2:$B$5</c:f>
              <c:numCache>
                <c:formatCode>0.00%</c:formatCode>
                <c:ptCount val="4"/>
                <c:pt idx="0" formatCode="0.000%">
                  <c:v>0</c:v>
                </c:pt>
                <c:pt idx="1">
                  <c:v>0.61</c:v>
                </c:pt>
                <c:pt idx="2" formatCode="0.000%">
                  <c:v>0.17499999999999999</c:v>
                </c:pt>
                <c:pt idx="3" formatCode="0%">
                  <c:v>0.22500000000000001</c:v>
                </c:pt>
              </c:numCache>
            </c:numRef>
          </c:val>
          <c:extLst>
            <c:ext xmlns:c16="http://schemas.microsoft.com/office/drawing/2014/chart" uri="{C3380CC4-5D6E-409C-BE32-E72D297353CC}">
              <c16:uniqueId val="{00000008-1854-4FA5-8087-1E24606AF1D2}"/>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32D878-6258-4331-B847-4BCA296E328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5E62550A-EC1F-4AEE-AF29-12085C00C807}">
      <dgm:prSet phldrT="[Text]"/>
      <dgm:spPr/>
      <dgm:t>
        <a:bodyPr/>
        <a:lstStyle/>
        <a:p>
          <a:r>
            <a:rPr lang="en-GB" dirty="0"/>
            <a:t>Current market environment</a:t>
          </a:r>
        </a:p>
      </dgm:t>
    </dgm:pt>
    <dgm:pt modelId="{69C68A3B-35F9-4932-ACEB-7610FECE6AA7}" type="parTrans" cxnId="{32004304-3685-4AD7-901D-F720CD5D3C4E}">
      <dgm:prSet/>
      <dgm:spPr/>
      <dgm:t>
        <a:bodyPr/>
        <a:lstStyle/>
        <a:p>
          <a:endParaRPr lang="en-GB"/>
        </a:p>
      </dgm:t>
    </dgm:pt>
    <dgm:pt modelId="{7F1B861E-E676-4F60-A4EB-305CD85DAB73}" type="sibTrans" cxnId="{32004304-3685-4AD7-901D-F720CD5D3C4E}">
      <dgm:prSet/>
      <dgm:spPr/>
      <dgm:t>
        <a:bodyPr/>
        <a:lstStyle/>
        <a:p>
          <a:endParaRPr lang="en-GB"/>
        </a:p>
      </dgm:t>
    </dgm:pt>
    <dgm:pt modelId="{E5D61FFB-D5E7-4C9F-8EE2-038926BAAE10}">
      <dgm:prSet phldrT="[Text]"/>
      <dgm:spPr/>
      <dgm:t>
        <a:bodyPr/>
        <a:lstStyle/>
        <a:p>
          <a:r>
            <a:rPr lang="en-GB" dirty="0"/>
            <a:t>Case study of a successful buyout</a:t>
          </a:r>
        </a:p>
      </dgm:t>
    </dgm:pt>
    <dgm:pt modelId="{B2746AB2-477A-48AA-8478-EF975C7707DC}" type="parTrans" cxnId="{CC287567-55E9-418A-A658-AE6F36549BD7}">
      <dgm:prSet/>
      <dgm:spPr/>
      <dgm:t>
        <a:bodyPr/>
        <a:lstStyle/>
        <a:p>
          <a:endParaRPr lang="en-GB"/>
        </a:p>
      </dgm:t>
    </dgm:pt>
    <dgm:pt modelId="{A2E4F26A-B849-4F2D-A81A-415B5DF2A98B}" type="sibTrans" cxnId="{CC287567-55E9-418A-A658-AE6F36549BD7}">
      <dgm:prSet/>
      <dgm:spPr/>
      <dgm:t>
        <a:bodyPr/>
        <a:lstStyle/>
        <a:p>
          <a:endParaRPr lang="en-GB"/>
        </a:p>
      </dgm:t>
    </dgm:pt>
    <dgm:pt modelId="{D856E3C4-4116-4A15-B306-941FAA21C3E5}">
      <dgm:prSet phldrT="[Text]"/>
      <dgm:spPr/>
      <dgm:t>
        <a:bodyPr/>
        <a:lstStyle/>
        <a:p>
          <a:r>
            <a:rPr lang="en-GB" dirty="0"/>
            <a:t>Insight from PIC</a:t>
          </a:r>
        </a:p>
      </dgm:t>
    </dgm:pt>
    <dgm:pt modelId="{7D9ECABD-7DD3-4FA0-9756-A4F42EB2BC7D}" type="parTrans" cxnId="{89BE1B96-3DBA-48D6-9291-073E1FE21341}">
      <dgm:prSet/>
      <dgm:spPr/>
      <dgm:t>
        <a:bodyPr/>
        <a:lstStyle/>
        <a:p>
          <a:endParaRPr lang="en-GB"/>
        </a:p>
      </dgm:t>
    </dgm:pt>
    <dgm:pt modelId="{DB61C345-35C6-4B5D-BA85-43E6F6D86D48}" type="sibTrans" cxnId="{89BE1B96-3DBA-48D6-9291-073E1FE21341}">
      <dgm:prSet/>
      <dgm:spPr/>
      <dgm:t>
        <a:bodyPr/>
        <a:lstStyle/>
        <a:p>
          <a:endParaRPr lang="en-GB"/>
        </a:p>
      </dgm:t>
    </dgm:pt>
    <dgm:pt modelId="{07C5866A-7DCE-4C2C-8831-90ADBBCB26D4}" type="pres">
      <dgm:prSet presAssocID="{FC32D878-6258-4331-B847-4BCA296E328D}" presName="linear" presStyleCnt="0">
        <dgm:presLayoutVars>
          <dgm:dir/>
          <dgm:animLvl val="lvl"/>
          <dgm:resizeHandles val="exact"/>
        </dgm:presLayoutVars>
      </dgm:prSet>
      <dgm:spPr/>
    </dgm:pt>
    <dgm:pt modelId="{2F8948CA-C501-468A-8583-2388C73DAF5E}" type="pres">
      <dgm:prSet presAssocID="{5E62550A-EC1F-4AEE-AF29-12085C00C807}" presName="parentLin" presStyleCnt="0"/>
      <dgm:spPr/>
    </dgm:pt>
    <dgm:pt modelId="{0978ACE0-A8AC-4413-9D99-3DC6E7FED9DA}" type="pres">
      <dgm:prSet presAssocID="{5E62550A-EC1F-4AEE-AF29-12085C00C807}" presName="parentLeftMargin" presStyleLbl="node1" presStyleIdx="0" presStyleCnt="3"/>
      <dgm:spPr/>
    </dgm:pt>
    <dgm:pt modelId="{77AFBD02-C8D0-4B69-9311-1A0ED82BB22A}" type="pres">
      <dgm:prSet presAssocID="{5E62550A-EC1F-4AEE-AF29-12085C00C807}" presName="parentText" presStyleLbl="node1" presStyleIdx="0" presStyleCnt="3">
        <dgm:presLayoutVars>
          <dgm:chMax val="0"/>
          <dgm:bulletEnabled val="1"/>
        </dgm:presLayoutVars>
      </dgm:prSet>
      <dgm:spPr/>
    </dgm:pt>
    <dgm:pt modelId="{C91BF793-565B-4342-8AE6-400A4CD07818}" type="pres">
      <dgm:prSet presAssocID="{5E62550A-EC1F-4AEE-AF29-12085C00C807}" presName="negativeSpace" presStyleCnt="0"/>
      <dgm:spPr/>
    </dgm:pt>
    <dgm:pt modelId="{9EED1B63-B70B-45C4-9175-8F9E45156932}" type="pres">
      <dgm:prSet presAssocID="{5E62550A-EC1F-4AEE-AF29-12085C00C807}" presName="childText" presStyleLbl="conFgAcc1" presStyleIdx="0" presStyleCnt="3">
        <dgm:presLayoutVars>
          <dgm:bulletEnabled val="1"/>
        </dgm:presLayoutVars>
      </dgm:prSet>
      <dgm:spPr/>
    </dgm:pt>
    <dgm:pt modelId="{2003D19A-EC94-4A9D-AAD5-CF66DCE181E3}" type="pres">
      <dgm:prSet presAssocID="{7F1B861E-E676-4F60-A4EB-305CD85DAB73}" presName="spaceBetweenRectangles" presStyleCnt="0"/>
      <dgm:spPr/>
    </dgm:pt>
    <dgm:pt modelId="{AF4DEB05-1AE2-45CF-93D4-388F23C96847}" type="pres">
      <dgm:prSet presAssocID="{E5D61FFB-D5E7-4C9F-8EE2-038926BAAE10}" presName="parentLin" presStyleCnt="0"/>
      <dgm:spPr/>
    </dgm:pt>
    <dgm:pt modelId="{F1000286-9EE1-42FA-BFBF-0C0773233125}" type="pres">
      <dgm:prSet presAssocID="{E5D61FFB-D5E7-4C9F-8EE2-038926BAAE10}" presName="parentLeftMargin" presStyleLbl="node1" presStyleIdx="0" presStyleCnt="3"/>
      <dgm:spPr/>
    </dgm:pt>
    <dgm:pt modelId="{C520CC58-05EB-4828-9DB3-1F79F9C45637}" type="pres">
      <dgm:prSet presAssocID="{E5D61FFB-D5E7-4C9F-8EE2-038926BAAE10}" presName="parentText" presStyleLbl="node1" presStyleIdx="1" presStyleCnt="3">
        <dgm:presLayoutVars>
          <dgm:chMax val="0"/>
          <dgm:bulletEnabled val="1"/>
        </dgm:presLayoutVars>
      </dgm:prSet>
      <dgm:spPr/>
    </dgm:pt>
    <dgm:pt modelId="{0A6F770B-F991-462A-AEC0-71EB2C25EDC1}" type="pres">
      <dgm:prSet presAssocID="{E5D61FFB-D5E7-4C9F-8EE2-038926BAAE10}" presName="negativeSpace" presStyleCnt="0"/>
      <dgm:spPr/>
    </dgm:pt>
    <dgm:pt modelId="{B6F8A2CE-ADF5-46AD-9156-F11CD8A04A90}" type="pres">
      <dgm:prSet presAssocID="{E5D61FFB-D5E7-4C9F-8EE2-038926BAAE10}" presName="childText" presStyleLbl="conFgAcc1" presStyleIdx="1" presStyleCnt="3">
        <dgm:presLayoutVars>
          <dgm:bulletEnabled val="1"/>
        </dgm:presLayoutVars>
      </dgm:prSet>
      <dgm:spPr/>
    </dgm:pt>
    <dgm:pt modelId="{5965594D-1DD4-48DE-A322-199068652380}" type="pres">
      <dgm:prSet presAssocID="{A2E4F26A-B849-4F2D-A81A-415B5DF2A98B}" presName="spaceBetweenRectangles" presStyleCnt="0"/>
      <dgm:spPr/>
    </dgm:pt>
    <dgm:pt modelId="{E8A6C2A5-523F-4695-B351-D3CA3A1AF70D}" type="pres">
      <dgm:prSet presAssocID="{D856E3C4-4116-4A15-B306-941FAA21C3E5}" presName="parentLin" presStyleCnt="0"/>
      <dgm:spPr/>
    </dgm:pt>
    <dgm:pt modelId="{1A00E920-9286-4708-80F5-FF82986F2D98}" type="pres">
      <dgm:prSet presAssocID="{D856E3C4-4116-4A15-B306-941FAA21C3E5}" presName="parentLeftMargin" presStyleLbl="node1" presStyleIdx="1" presStyleCnt="3"/>
      <dgm:spPr/>
    </dgm:pt>
    <dgm:pt modelId="{006B84D4-96DE-4EC6-BE91-3AC8C2EA08A5}" type="pres">
      <dgm:prSet presAssocID="{D856E3C4-4116-4A15-B306-941FAA21C3E5}" presName="parentText" presStyleLbl="node1" presStyleIdx="2" presStyleCnt="3">
        <dgm:presLayoutVars>
          <dgm:chMax val="0"/>
          <dgm:bulletEnabled val="1"/>
        </dgm:presLayoutVars>
      </dgm:prSet>
      <dgm:spPr/>
    </dgm:pt>
    <dgm:pt modelId="{79F1C3A3-941E-423D-B9AE-1F9263FF77E4}" type="pres">
      <dgm:prSet presAssocID="{D856E3C4-4116-4A15-B306-941FAA21C3E5}" presName="negativeSpace" presStyleCnt="0"/>
      <dgm:spPr/>
    </dgm:pt>
    <dgm:pt modelId="{29957E13-EED5-46F0-A85F-9EA204FAC041}" type="pres">
      <dgm:prSet presAssocID="{D856E3C4-4116-4A15-B306-941FAA21C3E5}" presName="childText" presStyleLbl="conFgAcc1" presStyleIdx="2" presStyleCnt="3">
        <dgm:presLayoutVars>
          <dgm:bulletEnabled val="1"/>
        </dgm:presLayoutVars>
      </dgm:prSet>
      <dgm:spPr/>
    </dgm:pt>
  </dgm:ptLst>
  <dgm:cxnLst>
    <dgm:cxn modelId="{20D2C201-E3F2-4C24-BCAF-2A6C6B11F152}" type="presOf" srcId="{5E62550A-EC1F-4AEE-AF29-12085C00C807}" destId="{0978ACE0-A8AC-4413-9D99-3DC6E7FED9DA}" srcOrd="0" destOrd="0" presId="urn:microsoft.com/office/officeart/2005/8/layout/list1"/>
    <dgm:cxn modelId="{32004304-3685-4AD7-901D-F720CD5D3C4E}" srcId="{FC32D878-6258-4331-B847-4BCA296E328D}" destId="{5E62550A-EC1F-4AEE-AF29-12085C00C807}" srcOrd="0" destOrd="0" parTransId="{69C68A3B-35F9-4932-ACEB-7610FECE6AA7}" sibTransId="{7F1B861E-E676-4F60-A4EB-305CD85DAB73}"/>
    <dgm:cxn modelId="{4831A530-5870-4D9B-AC61-1E5416F072AE}" type="presOf" srcId="{FC32D878-6258-4331-B847-4BCA296E328D}" destId="{07C5866A-7DCE-4C2C-8831-90ADBBCB26D4}" srcOrd="0" destOrd="0" presId="urn:microsoft.com/office/officeart/2005/8/layout/list1"/>
    <dgm:cxn modelId="{0C305A39-36A1-4D9B-A018-082B1B7AF75A}" type="presOf" srcId="{D856E3C4-4116-4A15-B306-941FAA21C3E5}" destId="{006B84D4-96DE-4EC6-BE91-3AC8C2EA08A5}" srcOrd="1" destOrd="0" presId="urn:microsoft.com/office/officeart/2005/8/layout/list1"/>
    <dgm:cxn modelId="{CC287567-55E9-418A-A658-AE6F36549BD7}" srcId="{FC32D878-6258-4331-B847-4BCA296E328D}" destId="{E5D61FFB-D5E7-4C9F-8EE2-038926BAAE10}" srcOrd="1" destOrd="0" parTransId="{B2746AB2-477A-48AA-8478-EF975C7707DC}" sibTransId="{A2E4F26A-B849-4F2D-A81A-415B5DF2A98B}"/>
    <dgm:cxn modelId="{190C7E80-215A-4716-8EDB-4280BB70C868}" type="presOf" srcId="{E5D61FFB-D5E7-4C9F-8EE2-038926BAAE10}" destId="{F1000286-9EE1-42FA-BFBF-0C0773233125}" srcOrd="0" destOrd="0" presId="urn:microsoft.com/office/officeart/2005/8/layout/list1"/>
    <dgm:cxn modelId="{43300591-067F-495A-8FBD-D73A29D4839C}" type="presOf" srcId="{E5D61FFB-D5E7-4C9F-8EE2-038926BAAE10}" destId="{C520CC58-05EB-4828-9DB3-1F79F9C45637}" srcOrd="1" destOrd="0" presId="urn:microsoft.com/office/officeart/2005/8/layout/list1"/>
    <dgm:cxn modelId="{89BE1B96-3DBA-48D6-9291-073E1FE21341}" srcId="{FC32D878-6258-4331-B847-4BCA296E328D}" destId="{D856E3C4-4116-4A15-B306-941FAA21C3E5}" srcOrd="2" destOrd="0" parTransId="{7D9ECABD-7DD3-4FA0-9756-A4F42EB2BC7D}" sibTransId="{DB61C345-35C6-4B5D-BA85-43E6F6D86D48}"/>
    <dgm:cxn modelId="{C0F265C0-9242-46D6-AB03-44CA4593838A}" type="presOf" srcId="{D856E3C4-4116-4A15-B306-941FAA21C3E5}" destId="{1A00E920-9286-4708-80F5-FF82986F2D98}" srcOrd="0" destOrd="0" presId="urn:microsoft.com/office/officeart/2005/8/layout/list1"/>
    <dgm:cxn modelId="{02F954FC-8AF7-4C3A-9BEB-37DB46BA04B8}" type="presOf" srcId="{5E62550A-EC1F-4AEE-AF29-12085C00C807}" destId="{77AFBD02-C8D0-4B69-9311-1A0ED82BB22A}" srcOrd="1" destOrd="0" presId="urn:microsoft.com/office/officeart/2005/8/layout/list1"/>
    <dgm:cxn modelId="{375E5595-F48B-4BF9-9A73-8187AC564D2D}" type="presParOf" srcId="{07C5866A-7DCE-4C2C-8831-90ADBBCB26D4}" destId="{2F8948CA-C501-468A-8583-2388C73DAF5E}" srcOrd="0" destOrd="0" presId="urn:microsoft.com/office/officeart/2005/8/layout/list1"/>
    <dgm:cxn modelId="{3797B8B5-D243-4027-8C94-4DADA8829F20}" type="presParOf" srcId="{2F8948CA-C501-468A-8583-2388C73DAF5E}" destId="{0978ACE0-A8AC-4413-9D99-3DC6E7FED9DA}" srcOrd="0" destOrd="0" presId="urn:microsoft.com/office/officeart/2005/8/layout/list1"/>
    <dgm:cxn modelId="{707730C2-3C6A-4F8A-BF43-F77432E677F9}" type="presParOf" srcId="{2F8948CA-C501-468A-8583-2388C73DAF5E}" destId="{77AFBD02-C8D0-4B69-9311-1A0ED82BB22A}" srcOrd="1" destOrd="0" presId="urn:microsoft.com/office/officeart/2005/8/layout/list1"/>
    <dgm:cxn modelId="{63DB2580-DF4C-4544-BC17-6466B85F07CB}" type="presParOf" srcId="{07C5866A-7DCE-4C2C-8831-90ADBBCB26D4}" destId="{C91BF793-565B-4342-8AE6-400A4CD07818}" srcOrd="1" destOrd="0" presId="urn:microsoft.com/office/officeart/2005/8/layout/list1"/>
    <dgm:cxn modelId="{8D9C4113-E638-48F8-BE0C-C407C071C672}" type="presParOf" srcId="{07C5866A-7DCE-4C2C-8831-90ADBBCB26D4}" destId="{9EED1B63-B70B-45C4-9175-8F9E45156932}" srcOrd="2" destOrd="0" presId="urn:microsoft.com/office/officeart/2005/8/layout/list1"/>
    <dgm:cxn modelId="{7D734630-3DCA-4952-84A2-12527AD19217}" type="presParOf" srcId="{07C5866A-7DCE-4C2C-8831-90ADBBCB26D4}" destId="{2003D19A-EC94-4A9D-AAD5-CF66DCE181E3}" srcOrd="3" destOrd="0" presId="urn:microsoft.com/office/officeart/2005/8/layout/list1"/>
    <dgm:cxn modelId="{785A2E48-8BDC-41DA-8C63-0669183B3E45}" type="presParOf" srcId="{07C5866A-7DCE-4C2C-8831-90ADBBCB26D4}" destId="{AF4DEB05-1AE2-45CF-93D4-388F23C96847}" srcOrd="4" destOrd="0" presId="urn:microsoft.com/office/officeart/2005/8/layout/list1"/>
    <dgm:cxn modelId="{A0D64850-5CF3-49FF-AACF-FA254209B3C1}" type="presParOf" srcId="{AF4DEB05-1AE2-45CF-93D4-388F23C96847}" destId="{F1000286-9EE1-42FA-BFBF-0C0773233125}" srcOrd="0" destOrd="0" presId="urn:microsoft.com/office/officeart/2005/8/layout/list1"/>
    <dgm:cxn modelId="{BF2E6BA5-6525-4E2C-9F3C-B014CA065A7F}" type="presParOf" srcId="{AF4DEB05-1AE2-45CF-93D4-388F23C96847}" destId="{C520CC58-05EB-4828-9DB3-1F79F9C45637}" srcOrd="1" destOrd="0" presId="urn:microsoft.com/office/officeart/2005/8/layout/list1"/>
    <dgm:cxn modelId="{78889367-771C-4303-9B6F-26650C600A6D}" type="presParOf" srcId="{07C5866A-7DCE-4C2C-8831-90ADBBCB26D4}" destId="{0A6F770B-F991-462A-AEC0-71EB2C25EDC1}" srcOrd="5" destOrd="0" presId="urn:microsoft.com/office/officeart/2005/8/layout/list1"/>
    <dgm:cxn modelId="{0AC2179C-AEF9-48C0-95CA-159D595A7694}" type="presParOf" srcId="{07C5866A-7DCE-4C2C-8831-90ADBBCB26D4}" destId="{B6F8A2CE-ADF5-46AD-9156-F11CD8A04A90}" srcOrd="6" destOrd="0" presId="urn:microsoft.com/office/officeart/2005/8/layout/list1"/>
    <dgm:cxn modelId="{4BA27221-CA00-4CF8-BCF0-BBEFA69CB587}" type="presParOf" srcId="{07C5866A-7DCE-4C2C-8831-90ADBBCB26D4}" destId="{5965594D-1DD4-48DE-A322-199068652380}" srcOrd="7" destOrd="0" presId="urn:microsoft.com/office/officeart/2005/8/layout/list1"/>
    <dgm:cxn modelId="{E63418FC-B7CF-4A0A-B148-ACF44684D0F2}" type="presParOf" srcId="{07C5866A-7DCE-4C2C-8831-90ADBBCB26D4}" destId="{E8A6C2A5-523F-4695-B351-D3CA3A1AF70D}" srcOrd="8" destOrd="0" presId="urn:microsoft.com/office/officeart/2005/8/layout/list1"/>
    <dgm:cxn modelId="{214E6146-25F5-4719-B4C6-35722B9DB8A3}" type="presParOf" srcId="{E8A6C2A5-523F-4695-B351-D3CA3A1AF70D}" destId="{1A00E920-9286-4708-80F5-FF82986F2D98}" srcOrd="0" destOrd="0" presId="urn:microsoft.com/office/officeart/2005/8/layout/list1"/>
    <dgm:cxn modelId="{31B814C1-9DC6-45BF-BD1E-8C4E1CBC4F4D}" type="presParOf" srcId="{E8A6C2A5-523F-4695-B351-D3CA3A1AF70D}" destId="{006B84D4-96DE-4EC6-BE91-3AC8C2EA08A5}" srcOrd="1" destOrd="0" presId="urn:microsoft.com/office/officeart/2005/8/layout/list1"/>
    <dgm:cxn modelId="{45C1F24A-F5EF-40AD-B992-1BB8CD5B7971}" type="presParOf" srcId="{07C5866A-7DCE-4C2C-8831-90ADBBCB26D4}" destId="{79F1C3A3-941E-423D-B9AE-1F9263FF77E4}" srcOrd="9" destOrd="0" presId="urn:microsoft.com/office/officeart/2005/8/layout/list1"/>
    <dgm:cxn modelId="{467DF9DE-9364-4AD0-BC44-B3A863A5ECF0}" type="presParOf" srcId="{07C5866A-7DCE-4C2C-8831-90ADBBCB26D4}" destId="{29957E13-EED5-46F0-A85F-9EA204FAC04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C4C8C7-AB10-4760-B580-F70256EBA640}"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GB"/>
        </a:p>
      </dgm:t>
    </dgm:pt>
    <dgm:pt modelId="{D81F3342-00DF-4356-B4A1-3E758AB8DFBB}">
      <dgm:prSet phldrT="[Text]" custT="1"/>
      <dgm:spPr/>
      <dgm:t>
        <a:bodyPr/>
        <a:lstStyle/>
        <a:p>
          <a:r>
            <a:rPr lang="en-GB" sz="1800" dirty="0"/>
            <a:t>Engage early with insurers – follow new best practice guide</a:t>
          </a:r>
        </a:p>
      </dgm:t>
    </dgm:pt>
    <dgm:pt modelId="{C9E57C7E-7BD6-437E-8F47-262C40C52CDB}" type="parTrans" cxnId="{EB76D158-5107-481D-A69C-4E441409420F}">
      <dgm:prSet/>
      <dgm:spPr/>
      <dgm:t>
        <a:bodyPr/>
        <a:lstStyle/>
        <a:p>
          <a:endParaRPr lang="en-GB" sz="1800"/>
        </a:p>
      </dgm:t>
    </dgm:pt>
    <dgm:pt modelId="{3E431C11-5D35-47B0-95DF-A0EB34E13D27}" type="sibTrans" cxnId="{EB76D158-5107-481D-A69C-4E441409420F}">
      <dgm:prSet/>
      <dgm:spPr/>
      <dgm:t>
        <a:bodyPr/>
        <a:lstStyle/>
        <a:p>
          <a:endParaRPr lang="en-GB" sz="1800"/>
        </a:p>
      </dgm:t>
    </dgm:pt>
    <dgm:pt modelId="{4E7A4AA7-F247-4DD2-B013-A25C2AA6736B}">
      <dgm:prSet phldrT="[Text]" custT="1"/>
      <dgm:spPr/>
      <dgm:t>
        <a:bodyPr/>
        <a:lstStyle/>
        <a:p>
          <a:r>
            <a:rPr lang="en-GB" sz="1800" dirty="0"/>
            <a:t>Demonstrate preparation work done – clean data, detailed benefit spec etc </a:t>
          </a:r>
        </a:p>
      </dgm:t>
    </dgm:pt>
    <dgm:pt modelId="{B7E425FD-546A-4D00-8E64-48D15D308F62}" type="parTrans" cxnId="{63DB2F1D-F14E-4486-9C0B-21D95BF790A9}">
      <dgm:prSet/>
      <dgm:spPr/>
      <dgm:t>
        <a:bodyPr/>
        <a:lstStyle/>
        <a:p>
          <a:endParaRPr lang="en-GB" sz="1800"/>
        </a:p>
      </dgm:t>
    </dgm:pt>
    <dgm:pt modelId="{8C91CCE8-EF35-47FC-87EA-98F9A6ABBA0E}" type="sibTrans" cxnId="{63DB2F1D-F14E-4486-9C0B-21D95BF790A9}">
      <dgm:prSet/>
      <dgm:spPr/>
      <dgm:t>
        <a:bodyPr/>
        <a:lstStyle/>
        <a:p>
          <a:endParaRPr lang="en-GB" sz="1800"/>
        </a:p>
      </dgm:t>
    </dgm:pt>
    <dgm:pt modelId="{EBA5F4D3-DBF3-4035-BF5D-0E59EB7DAC06}">
      <dgm:prSet phldrT="[Text]" custT="1"/>
      <dgm:spPr/>
      <dgm:t>
        <a:bodyPr/>
        <a:lstStyle/>
        <a:p>
          <a:r>
            <a:rPr lang="en-GB" sz="1800" dirty="0"/>
            <a:t>Be flexible over timescales and process</a:t>
          </a:r>
        </a:p>
      </dgm:t>
    </dgm:pt>
    <dgm:pt modelId="{C3908202-D07B-4700-BDD1-8FDBEF4AE10D}" type="parTrans" cxnId="{21B90D2E-C046-403C-8E5B-E5609BAE0CB7}">
      <dgm:prSet/>
      <dgm:spPr/>
      <dgm:t>
        <a:bodyPr/>
        <a:lstStyle/>
        <a:p>
          <a:endParaRPr lang="en-GB" sz="1800"/>
        </a:p>
      </dgm:t>
    </dgm:pt>
    <dgm:pt modelId="{4BADF65A-67EB-427E-AB8C-21A6BAF50331}" type="sibTrans" cxnId="{21B90D2E-C046-403C-8E5B-E5609BAE0CB7}">
      <dgm:prSet/>
      <dgm:spPr/>
      <dgm:t>
        <a:bodyPr/>
        <a:lstStyle/>
        <a:p>
          <a:endParaRPr lang="en-GB" sz="1800"/>
        </a:p>
      </dgm:t>
    </dgm:pt>
    <dgm:pt modelId="{5215A5C7-DAB9-4CE6-9C48-822B7C350303}">
      <dgm:prSet phldrT="[Text]" custT="1"/>
      <dgm:spPr/>
      <dgm:t>
        <a:bodyPr/>
        <a:lstStyle/>
        <a:p>
          <a:r>
            <a:rPr lang="en-GB" sz="1800" dirty="0"/>
            <a:t>Ensure suitable governance arrangements are in place with sponsor on board</a:t>
          </a:r>
        </a:p>
      </dgm:t>
    </dgm:pt>
    <dgm:pt modelId="{0F0B8BC1-3C92-4F51-A850-DAA7BCE4F464}" type="parTrans" cxnId="{04607810-AFFC-4A60-AE1F-44DB364A4E37}">
      <dgm:prSet/>
      <dgm:spPr/>
      <dgm:t>
        <a:bodyPr/>
        <a:lstStyle/>
        <a:p>
          <a:endParaRPr lang="en-GB" sz="1800"/>
        </a:p>
      </dgm:t>
    </dgm:pt>
    <dgm:pt modelId="{E63C33DF-F7AE-486E-9BF4-688AEC6DEF38}" type="sibTrans" cxnId="{04607810-AFFC-4A60-AE1F-44DB364A4E37}">
      <dgm:prSet/>
      <dgm:spPr/>
      <dgm:t>
        <a:bodyPr/>
        <a:lstStyle/>
        <a:p>
          <a:endParaRPr lang="en-GB" sz="1800"/>
        </a:p>
      </dgm:t>
    </dgm:pt>
    <dgm:pt modelId="{9748659F-D764-48A2-9FCD-18B0A8E8FABC}">
      <dgm:prSet phldrT="[Text]" custT="1"/>
      <dgm:spPr/>
      <dgm:t>
        <a:bodyPr/>
        <a:lstStyle/>
        <a:p>
          <a:r>
            <a:rPr lang="en-GB" sz="1800" dirty="0"/>
            <a:t>Carry out feasibility work in advance – insurers often ask for a ‘target’ price</a:t>
          </a:r>
        </a:p>
      </dgm:t>
    </dgm:pt>
    <dgm:pt modelId="{6A6F7991-78DD-4D7B-AADF-B5D59DB006A5}" type="parTrans" cxnId="{5351030B-3AC2-4B98-B717-DFCE7C6FBED0}">
      <dgm:prSet/>
      <dgm:spPr/>
      <dgm:t>
        <a:bodyPr/>
        <a:lstStyle/>
        <a:p>
          <a:endParaRPr lang="en-GB" sz="1800"/>
        </a:p>
      </dgm:t>
    </dgm:pt>
    <dgm:pt modelId="{B6DD2C06-9E60-4E34-94A0-FCA71214E729}" type="sibTrans" cxnId="{5351030B-3AC2-4B98-B717-DFCE7C6FBED0}">
      <dgm:prSet/>
      <dgm:spPr/>
      <dgm:t>
        <a:bodyPr/>
        <a:lstStyle/>
        <a:p>
          <a:endParaRPr lang="en-GB" sz="1800"/>
        </a:p>
      </dgm:t>
    </dgm:pt>
    <dgm:pt modelId="{351499EA-5D7A-44A4-9AD6-336363478564}">
      <dgm:prSet phldrT="[Text]" custT="1"/>
      <dgm:spPr/>
      <dgm:t>
        <a:bodyPr/>
        <a:lstStyle/>
        <a:p>
          <a:r>
            <a:rPr lang="en-GB" sz="1800" dirty="0"/>
            <a:t>For very small schemes, often have to agree exclusivity at outset</a:t>
          </a:r>
        </a:p>
      </dgm:t>
    </dgm:pt>
    <dgm:pt modelId="{D1F381D3-2313-419E-87B5-0F1F9669F0ED}" type="parTrans" cxnId="{8BD495F1-4E9E-45D5-B21B-DBEBBF3067E2}">
      <dgm:prSet/>
      <dgm:spPr/>
      <dgm:t>
        <a:bodyPr/>
        <a:lstStyle/>
        <a:p>
          <a:endParaRPr lang="en-GB" sz="1800"/>
        </a:p>
      </dgm:t>
    </dgm:pt>
    <dgm:pt modelId="{BE73F280-55CA-436D-89C2-ED64B93CB9CF}" type="sibTrans" cxnId="{8BD495F1-4E9E-45D5-B21B-DBEBBF3067E2}">
      <dgm:prSet/>
      <dgm:spPr/>
      <dgm:t>
        <a:bodyPr/>
        <a:lstStyle/>
        <a:p>
          <a:endParaRPr lang="en-GB" sz="1800"/>
        </a:p>
      </dgm:t>
    </dgm:pt>
    <dgm:pt modelId="{445CE0E5-1240-4A50-8ACE-DD0C85962E6D}" type="pres">
      <dgm:prSet presAssocID="{E3C4C8C7-AB10-4760-B580-F70256EBA640}" presName="diagram" presStyleCnt="0">
        <dgm:presLayoutVars>
          <dgm:dir/>
          <dgm:resizeHandles val="exact"/>
        </dgm:presLayoutVars>
      </dgm:prSet>
      <dgm:spPr/>
    </dgm:pt>
    <dgm:pt modelId="{D2881455-9564-45B1-9A16-D17237BC5C1D}" type="pres">
      <dgm:prSet presAssocID="{D81F3342-00DF-4356-B4A1-3E758AB8DFBB}" presName="node" presStyleLbl="node1" presStyleIdx="0" presStyleCnt="6">
        <dgm:presLayoutVars>
          <dgm:bulletEnabled val="1"/>
        </dgm:presLayoutVars>
      </dgm:prSet>
      <dgm:spPr/>
    </dgm:pt>
    <dgm:pt modelId="{97C2B473-0963-4FFF-B113-55B70DDBD14D}" type="pres">
      <dgm:prSet presAssocID="{3E431C11-5D35-47B0-95DF-A0EB34E13D27}" presName="sibTrans" presStyleCnt="0"/>
      <dgm:spPr/>
    </dgm:pt>
    <dgm:pt modelId="{9B462872-492B-4B13-B853-8601D198EBF2}" type="pres">
      <dgm:prSet presAssocID="{4E7A4AA7-F247-4DD2-B013-A25C2AA6736B}" presName="node" presStyleLbl="node1" presStyleIdx="1" presStyleCnt="6">
        <dgm:presLayoutVars>
          <dgm:bulletEnabled val="1"/>
        </dgm:presLayoutVars>
      </dgm:prSet>
      <dgm:spPr/>
    </dgm:pt>
    <dgm:pt modelId="{E765B782-4CFE-4131-8975-2402D9048720}" type="pres">
      <dgm:prSet presAssocID="{8C91CCE8-EF35-47FC-87EA-98F9A6ABBA0E}" presName="sibTrans" presStyleCnt="0"/>
      <dgm:spPr/>
    </dgm:pt>
    <dgm:pt modelId="{8DA6DDA5-6871-4F60-A896-F491EADB2B97}" type="pres">
      <dgm:prSet presAssocID="{EBA5F4D3-DBF3-4035-BF5D-0E59EB7DAC06}" presName="node" presStyleLbl="node1" presStyleIdx="2" presStyleCnt="6">
        <dgm:presLayoutVars>
          <dgm:bulletEnabled val="1"/>
        </dgm:presLayoutVars>
      </dgm:prSet>
      <dgm:spPr/>
    </dgm:pt>
    <dgm:pt modelId="{5348969B-279F-4838-9FE5-53D96E01D13F}" type="pres">
      <dgm:prSet presAssocID="{4BADF65A-67EB-427E-AB8C-21A6BAF50331}" presName="sibTrans" presStyleCnt="0"/>
      <dgm:spPr/>
    </dgm:pt>
    <dgm:pt modelId="{24F26A33-D75A-4664-80BA-CE9BAC457844}" type="pres">
      <dgm:prSet presAssocID="{5215A5C7-DAB9-4CE6-9C48-822B7C350303}" presName="node" presStyleLbl="node1" presStyleIdx="3" presStyleCnt="6">
        <dgm:presLayoutVars>
          <dgm:bulletEnabled val="1"/>
        </dgm:presLayoutVars>
      </dgm:prSet>
      <dgm:spPr/>
    </dgm:pt>
    <dgm:pt modelId="{86B79773-7E2F-41E8-A4C0-89FF9BD64031}" type="pres">
      <dgm:prSet presAssocID="{E63C33DF-F7AE-486E-9BF4-688AEC6DEF38}" presName="sibTrans" presStyleCnt="0"/>
      <dgm:spPr/>
    </dgm:pt>
    <dgm:pt modelId="{484D15AB-4E80-433E-9F94-F62898E951C9}" type="pres">
      <dgm:prSet presAssocID="{9748659F-D764-48A2-9FCD-18B0A8E8FABC}" presName="node" presStyleLbl="node1" presStyleIdx="4" presStyleCnt="6">
        <dgm:presLayoutVars>
          <dgm:bulletEnabled val="1"/>
        </dgm:presLayoutVars>
      </dgm:prSet>
      <dgm:spPr/>
    </dgm:pt>
    <dgm:pt modelId="{20258A57-33A8-4FE0-B218-6563A695DD89}" type="pres">
      <dgm:prSet presAssocID="{B6DD2C06-9E60-4E34-94A0-FCA71214E729}" presName="sibTrans" presStyleCnt="0"/>
      <dgm:spPr/>
    </dgm:pt>
    <dgm:pt modelId="{B76B621D-6AFA-422C-8C58-DEE7D34C9B94}" type="pres">
      <dgm:prSet presAssocID="{351499EA-5D7A-44A4-9AD6-336363478564}" presName="node" presStyleLbl="node1" presStyleIdx="5" presStyleCnt="6">
        <dgm:presLayoutVars>
          <dgm:bulletEnabled val="1"/>
        </dgm:presLayoutVars>
      </dgm:prSet>
      <dgm:spPr/>
    </dgm:pt>
  </dgm:ptLst>
  <dgm:cxnLst>
    <dgm:cxn modelId="{5351030B-3AC2-4B98-B717-DFCE7C6FBED0}" srcId="{E3C4C8C7-AB10-4760-B580-F70256EBA640}" destId="{9748659F-D764-48A2-9FCD-18B0A8E8FABC}" srcOrd="4" destOrd="0" parTransId="{6A6F7991-78DD-4D7B-AADF-B5D59DB006A5}" sibTransId="{B6DD2C06-9E60-4E34-94A0-FCA71214E729}"/>
    <dgm:cxn modelId="{B1085710-070D-4C60-AE9A-34B4EA0DCDF7}" type="presOf" srcId="{4E7A4AA7-F247-4DD2-B013-A25C2AA6736B}" destId="{9B462872-492B-4B13-B853-8601D198EBF2}" srcOrd="0" destOrd="0" presId="urn:microsoft.com/office/officeart/2005/8/layout/default"/>
    <dgm:cxn modelId="{04607810-AFFC-4A60-AE1F-44DB364A4E37}" srcId="{E3C4C8C7-AB10-4760-B580-F70256EBA640}" destId="{5215A5C7-DAB9-4CE6-9C48-822B7C350303}" srcOrd="3" destOrd="0" parTransId="{0F0B8BC1-3C92-4F51-A850-DAA7BCE4F464}" sibTransId="{E63C33DF-F7AE-486E-9BF4-688AEC6DEF38}"/>
    <dgm:cxn modelId="{63DB2F1D-F14E-4486-9C0B-21D95BF790A9}" srcId="{E3C4C8C7-AB10-4760-B580-F70256EBA640}" destId="{4E7A4AA7-F247-4DD2-B013-A25C2AA6736B}" srcOrd="1" destOrd="0" parTransId="{B7E425FD-546A-4D00-8E64-48D15D308F62}" sibTransId="{8C91CCE8-EF35-47FC-87EA-98F9A6ABBA0E}"/>
    <dgm:cxn modelId="{65F7181E-73A5-4C6C-B095-B7A2D7CB8AB1}" type="presOf" srcId="{E3C4C8C7-AB10-4760-B580-F70256EBA640}" destId="{445CE0E5-1240-4A50-8ACE-DD0C85962E6D}" srcOrd="0" destOrd="0" presId="urn:microsoft.com/office/officeart/2005/8/layout/default"/>
    <dgm:cxn modelId="{21B90D2E-C046-403C-8E5B-E5609BAE0CB7}" srcId="{E3C4C8C7-AB10-4760-B580-F70256EBA640}" destId="{EBA5F4D3-DBF3-4035-BF5D-0E59EB7DAC06}" srcOrd="2" destOrd="0" parTransId="{C3908202-D07B-4700-BDD1-8FDBEF4AE10D}" sibTransId="{4BADF65A-67EB-427E-AB8C-21A6BAF50331}"/>
    <dgm:cxn modelId="{25110956-C068-4351-A58D-91CC37E8687D}" type="presOf" srcId="{351499EA-5D7A-44A4-9AD6-336363478564}" destId="{B76B621D-6AFA-422C-8C58-DEE7D34C9B94}" srcOrd="0" destOrd="0" presId="urn:microsoft.com/office/officeart/2005/8/layout/default"/>
    <dgm:cxn modelId="{EB76D158-5107-481D-A69C-4E441409420F}" srcId="{E3C4C8C7-AB10-4760-B580-F70256EBA640}" destId="{D81F3342-00DF-4356-B4A1-3E758AB8DFBB}" srcOrd="0" destOrd="0" parTransId="{C9E57C7E-7BD6-437E-8F47-262C40C52CDB}" sibTransId="{3E431C11-5D35-47B0-95DF-A0EB34E13D27}"/>
    <dgm:cxn modelId="{B476A9B3-817C-466A-8F79-40C4B91F83CA}" type="presOf" srcId="{EBA5F4D3-DBF3-4035-BF5D-0E59EB7DAC06}" destId="{8DA6DDA5-6871-4F60-A896-F491EADB2B97}" srcOrd="0" destOrd="0" presId="urn:microsoft.com/office/officeart/2005/8/layout/default"/>
    <dgm:cxn modelId="{33C210BA-1ACC-4C00-B977-B84DDAB97192}" type="presOf" srcId="{D81F3342-00DF-4356-B4A1-3E758AB8DFBB}" destId="{D2881455-9564-45B1-9A16-D17237BC5C1D}" srcOrd="0" destOrd="0" presId="urn:microsoft.com/office/officeart/2005/8/layout/default"/>
    <dgm:cxn modelId="{826D3EBB-61E5-46A1-9647-19DC48C7B43A}" type="presOf" srcId="{5215A5C7-DAB9-4CE6-9C48-822B7C350303}" destId="{24F26A33-D75A-4664-80BA-CE9BAC457844}" srcOrd="0" destOrd="0" presId="urn:microsoft.com/office/officeart/2005/8/layout/default"/>
    <dgm:cxn modelId="{5B6749E6-A472-412A-AE6F-0880133D2D82}" type="presOf" srcId="{9748659F-D764-48A2-9FCD-18B0A8E8FABC}" destId="{484D15AB-4E80-433E-9F94-F62898E951C9}" srcOrd="0" destOrd="0" presId="urn:microsoft.com/office/officeart/2005/8/layout/default"/>
    <dgm:cxn modelId="{8BD495F1-4E9E-45D5-B21B-DBEBBF3067E2}" srcId="{E3C4C8C7-AB10-4760-B580-F70256EBA640}" destId="{351499EA-5D7A-44A4-9AD6-336363478564}" srcOrd="5" destOrd="0" parTransId="{D1F381D3-2313-419E-87B5-0F1F9669F0ED}" sibTransId="{BE73F280-55CA-436D-89C2-ED64B93CB9CF}"/>
    <dgm:cxn modelId="{AEDC525B-1A9D-4772-ACBC-0D022584BE41}" type="presParOf" srcId="{445CE0E5-1240-4A50-8ACE-DD0C85962E6D}" destId="{D2881455-9564-45B1-9A16-D17237BC5C1D}" srcOrd="0" destOrd="0" presId="urn:microsoft.com/office/officeart/2005/8/layout/default"/>
    <dgm:cxn modelId="{B23C2185-8B7E-4CE0-8C9D-A89E21950016}" type="presParOf" srcId="{445CE0E5-1240-4A50-8ACE-DD0C85962E6D}" destId="{97C2B473-0963-4FFF-B113-55B70DDBD14D}" srcOrd="1" destOrd="0" presId="urn:microsoft.com/office/officeart/2005/8/layout/default"/>
    <dgm:cxn modelId="{70085751-51C0-4DF6-A3C1-0B5BBE5E2F8C}" type="presParOf" srcId="{445CE0E5-1240-4A50-8ACE-DD0C85962E6D}" destId="{9B462872-492B-4B13-B853-8601D198EBF2}" srcOrd="2" destOrd="0" presId="urn:microsoft.com/office/officeart/2005/8/layout/default"/>
    <dgm:cxn modelId="{1325F795-7066-44CA-ACE1-E3A5BDADEB1F}" type="presParOf" srcId="{445CE0E5-1240-4A50-8ACE-DD0C85962E6D}" destId="{E765B782-4CFE-4131-8975-2402D9048720}" srcOrd="3" destOrd="0" presId="urn:microsoft.com/office/officeart/2005/8/layout/default"/>
    <dgm:cxn modelId="{D41516C9-C707-48F9-8352-67D2EA03CA90}" type="presParOf" srcId="{445CE0E5-1240-4A50-8ACE-DD0C85962E6D}" destId="{8DA6DDA5-6871-4F60-A896-F491EADB2B97}" srcOrd="4" destOrd="0" presId="urn:microsoft.com/office/officeart/2005/8/layout/default"/>
    <dgm:cxn modelId="{D6F287E8-C513-40A6-8624-658568709198}" type="presParOf" srcId="{445CE0E5-1240-4A50-8ACE-DD0C85962E6D}" destId="{5348969B-279F-4838-9FE5-53D96E01D13F}" srcOrd="5" destOrd="0" presId="urn:microsoft.com/office/officeart/2005/8/layout/default"/>
    <dgm:cxn modelId="{5A7D4F53-D91C-43EA-898F-B72F95E19C85}" type="presParOf" srcId="{445CE0E5-1240-4A50-8ACE-DD0C85962E6D}" destId="{24F26A33-D75A-4664-80BA-CE9BAC457844}" srcOrd="6" destOrd="0" presId="urn:microsoft.com/office/officeart/2005/8/layout/default"/>
    <dgm:cxn modelId="{1C3233D0-821A-4EF1-B136-52985CAD404E}" type="presParOf" srcId="{445CE0E5-1240-4A50-8ACE-DD0C85962E6D}" destId="{86B79773-7E2F-41E8-A4C0-89FF9BD64031}" srcOrd="7" destOrd="0" presId="urn:microsoft.com/office/officeart/2005/8/layout/default"/>
    <dgm:cxn modelId="{5C43CF56-E57C-42BB-83EC-C45F90A504C4}" type="presParOf" srcId="{445CE0E5-1240-4A50-8ACE-DD0C85962E6D}" destId="{484D15AB-4E80-433E-9F94-F62898E951C9}" srcOrd="8" destOrd="0" presId="urn:microsoft.com/office/officeart/2005/8/layout/default"/>
    <dgm:cxn modelId="{B5F2E24D-BDF0-4C97-ACFD-F50B2B304ADF}" type="presParOf" srcId="{445CE0E5-1240-4A50-8ACE-DD0C85962E6D}" destId="{20258A57-33A8-4FE0-B218-6563A695DD89}" srcOrd="9" destOrd="0" presId="urn:microsoft.com/office/officeart/2005/8/layout/default"/>
    <dgm:cxn modelId="{2F1E5F14-1CD9-4941-AF29-0060C1B91A3D}" type="presParOf" srcId="{445CE0E5-1240-4A50-8ACE-DD0C85962E6D}" destId="{B76B621D-6AFA-422C-8C58-DEE7D34C9B9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31FBB1-5FA9-430D-AFCB-A5F711A26B38}"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GB"/>
        </a:p>
      </dgm:t>
    </dgm:pt>
    <dgm:pt modelId="{950098AE-4D97-4134-B71A-64CF262B8130}">
      <dgm:prSet phldrT="[Text]"/>
      <dgm:spPr/>
      <dgm:t>
        <a:bodyPr/>
        <a:lstStyle/>
        <a:p>
          <a:r>
            <a:rPr lang="en-GB" b="1" u="none" dirty="0"/>
            <a:t>Feb 2021 – June 2021: </a:t>
          </a:r>
          <a:r>
            <a:rPr lang="en-GB" dirty="0"/>
            <a:t>Feasibility Report prepared. Agreement reach to proceed, insurers provide with ‘early notice’ of intent.</a:t>
          </a:r>
        </a:p>
      </dgm:t>
    </dgm:pt>
    <dgm:pt modelId="{F56F8E83-EDE4-4FE2-86AA-37A26801FC83}" type="parTrans" cxnId="{3AD5FACC-7C6A-459F-A61C-6D4BEFE68407}">
      <dgm:prSet/>
      <dgm:spPr/>
      <dgm:t>
        <a:bodyPr/>
        <a:lstStyle/>
        <a:p>
          <a:endParaRPr lang="en-GB"/>
        </a:p>
      </dgm:t>
    </dgm:pt>
    <dgm:pt modelId="{F1CEC861-418B-456E-8C8A-A019FCC6BD32}" type="sibTrans" cxnId="{3AD5FACC-7C6A-459F-A61C-6D4BEFE68407}">
      <dgm:prSet/>
      <dgm:spPr/>
      <dgm:t>
        <a:bodyPr/>
        <a:lstStyle/>
        <a:p>
          <a:endParaRPr lang="en-GB"/>
        </a:p>
      </dgm:t>
    </dgm:pt>
    <dgm:pt modelId="{E0779D19-1B88-41D7-B757-28A8FADFA8E0}">
      <dgm:prSet phldrT="[Text]"/>
      <dgm:spPr/>
      <dgm:t>
        <a:bodyPr/>
        <a:lstStyle/>
        <a:p>
          <a:r>
            <a:rPr lang="en-GB" b="1" u="none" dirty="0"/>
            <a:t>Oct 2021 – Feb 2022</a:t>
          </a:r>
          <a:r>
            <a:rPr lang="en-GB" dirty="0"/>
            <a:t>: Data issued to insurers, initial quotes received and shortlist prepared.</a:t>
          </a:r>
        </a:p>
      </dgm:t>
    </dgm:pt>
    <dgm:pt modelId="{E7E249C1-BFEF-474F-AF70-C7AA98540A5B}" type="parTrans" cxnId="{484F47B0-1C7C-4C1F-A9AC-F5F6518921EF}">
      <dgm:prSet/>
      <dgm:spPr/>
      <dgm:t>
        <a:bodyPr/>
        <a:lstStyle/>
        <a:p>
          <a:endParaRPr lang="en-GB"/>
        </a:p>
      </dgm:t>
    </dgm:pt>
    <dgm:pt modelId="{9F030586-7A01-4241-BFFF-8834FCD95A96}" type="sibTrans" cxnId="{484F47B0-1C7C-4C1F-A9AC-F5F6518921EF}">
      <dgm:prSet/>
      <dgm:spPr/>
      <dgm:t>
        <a:bodyPr/>
        <a:lstStyle/>
        <a:p>
          <a:endParaRPr lang="en-GB"/>
        </a:p>
      </dgm:t>
    </dgm:pt>
    <dgm:pt modelId="{B8FDE7C0-D31B-4A5B-A1D9-B77401209657}">
      <dgm:prSet phldrT="[Text]"/>
      <dgm:spPr/>
      <dgm:t>
        <a:bodyPr/>
        <a:lstStyle/>
        <a:p>
          <a:r>
            <a:rPr lang="en-GB" b="1" u="none" dirty="0"/>
            <a:t>Feb 2022</a:t>
          </a:r>
          <a:r>
            <a:rPr lang="en-GB" dirty="0"/>
            <a:t>: Material surplus identified, decision made to de-risk investments to protect position.</a:t>
          </a:r>
        </a:p>
      </dgm:t>
    </dgm:pt>
    <dgm:pt modelId="{E92DD023-86EB-44EA-9CE7-BF41498B4ADA}" type="parTrans" cxnId="{BDE6178E-EC61-430E-BFAA-7329524969A7}">
      <dgm:prSet/>
      <dgm:spPr/>
      <dgm:t>
        <a:bodyPr/>
        <a:lstStyle/>
        <a:p>
          <a:endParaRPr lang="en-GB"/>
        </a:p>
      </dgm:t>
    </dgm:pt>
    <dgm:pt modelId="{F1DCED8E-C211-4E5E-BE1F-E5F45CA60DAD}" type="sibTrans" cxnId="{BDE6178E-EC61-430E-BFAA-7329524969A7}">
      <dgm:prSet/>
      <dgm:spPr/>
      <dgm:t>
        <a:bodyPr/>
        <a:lstStyle/>
        <a:p>
          <a:endParaRPr lang="en-GB"/>
        </a:p>
      </dgm:t>
    </dgm:pt>
    <dgm:pt modelId="{30FFC8CA-B669-467C-ADD9-2D181B8976D8}">
      <dgm:prSet/>
      <dgm:spPr>
        <a:solidFill>
          <a:srgbClr val="ED7D31"/>
        </a:solidFill>
      </dgm:spPr>
      <dgm:t>
        <a:bodyPr/>
        <a:lstStyle/>
        <a:p>
          <a:r>
            <a:rPr lang="en-GB" b="1" u="none" dirty="0"/>
            <a:t>Mar 2022 to May 2022: </a:t>
          </a:r>
          <a:r>
            <a:rPr lang="en-GB" dirty="0"/>
            <a:t>Final quotes received, final insurers interviewed and exclusivity agreement entered with PIC.</a:t>
          </a:r>
        </a:p>
      </dgm:t>
    </dgm:pt>
    <dgm:pt modelId="{3634A6D4-8330-4179-8ACD-269875A1E347}" type="parTrans" cxnId="{BDD700D4-C975-42B5-870C-1C7B961DC070}">
      <dgm:prSet/>
      <dgm:spPr/>
      <dgm:t>
        <a:bodyPr/>
        <a:lstStyle/>
        <a:p>
          <a:endParaRPr lang="en-GB"/>
        </a:p>
      </dgm:t>
    </dgm:pt>
    <dgm:pt modelId="{2116AD33-E71D-4B5B-B7AF-49AF4623A5D4}" type="sibTrans" cxnId="{BDD700D4-C975-42B5-870C-1C7B961DC070}">
      <dgm:prSet/>
      <dgm:spPr/>
      <dgm:t>
        <a:bodyPr/>
        <a:lstStyle/>
        <a:p>
          <a:endParaRPr lang="en-GB"/>
        </a:p>
      </dgm:t>
    </dgm:pt>
    <dgm:pt modelId="{7A5EB4C1-FF4A-4A4D-A3F5-420F147BCD43}">
      <dgm:prSet/>
      <dgm:spPr/>
      <dgm:t>
        <a:bodyPr/>
        <a:lstStyle/>
        <a:p>
          <a:r>
            <a:rPr lang="en-GB" b="1" dirty="0"/>
            <a:t>June 2022: </a:t>
          </a:r>
          <a:r>
            <a:rPr lang="en-GB" dirty="0"/>
            <a:t>Contract signed, premium paid and contract goes ‘live’.</a:t>
          </a:r>
        </a:p>
      </dgm:t>
    </dgm:pt>
    <dgm:pt modelId="{23F6FA64-9A52-45B9-BC44-EA31ADF254A3}" type="sibTrans" cxnId="{7A56FCBA-25AB-42EC-8ADF-EA3FAA7FC7A3}">
      <dgm:prSet/>
      <dgm:spPr/>
      <dgm:t>
        <a:bodyPr/>
        <a:lstStyle/>
        <a:p>
          <a:endParaRPr lang="en-GB"/>
        </a:p>
      </dgm:t>
    </dgm:pt>
    <dgm:pt modelId="{D348F6B0-FBC3-4613-BC7D-FE550F38D5A2}" type="parTrans" cxnId="{7A56FCBA-25AB-42EC-8ADF-EA3FAA7FC7A3}">
      <dgm:prSet/>
      <dgm:spPr/>
      <dgm:t>
        <a:bodyPr/>
        <a:lstStyle/>
        <a:p>
          <a:endParaRPr lang="en-GB"/>
        </a:p>
      </dgm:t>
    </dgm:pt>
    <dgm:pt modelId="{E9FFD4DB-AA69-45BE-BDD9-4414E75A2E02}" type="pres">
      <dgm:prSet presAssocID="{5731FBB1-5FA9-430D-AFCB-A5F711A26B38}" presName="outerComposite" presStyleCnt="0">
        <dgm:presLayoutVars>
          <dgm:chMax val="5"/>
          <dgm:dir/>
          <dgm:resizeHandles val="exact"/>
        </dgm:presLayoutVars>
      </dgm:prSet>
      <dgm:spPr/>
    </dgm:pt>
    <dgm:pt modelId="{0FE406EB-548B-48C4-8C51-8A37746FB998}" type="pres">
      <dgm:prSet presAssocID="{5731FBB1-5FA9-430D-AFCB-A5F711A26B38}" presName="dummyMaxCanvas" presStyleCnt="0">
        <dgm:presLayoutVars/>
      </dgm:prSet>
      <dgm:spPr/>
    </dgm:pt>
    <dgm:pt modelId="{1D451725-69B8-44DF-9B52-0042109796E9}" type="pres">
      <dgm:prSet presAssocID="{5731FBB1-5FA9-430D-AFCB-A5F711A26B38}" presName="FiveNodes_1" presStyleLbl="node1" presStyleIdx="0" presStyleCnt="5">
        <dgm:presLayoutVars>
          <dgm:bulletEnabled val="1"/>
        </dgm:presLayoutVars>
      </dgm:prSet>
      <dgm:spPr/>
    </dgm:pt>
    <dgm:pt modelId="{8C4F521D-66EB-457D-A58C-55A8DCF94D14}" type="pres">
      <dgm:prSet presAssocID="{5731FBB1-5FA9-430D-AFCB-A5F711A26B38}" presName="FiveNodes_2" presStyleLbl="node1" presStyleIdx="1" presStyleCnt="5">
        <dgm:presLayoutVars>
          <dgm:bulletEnabled val="1"/>
        </dgm:presLayoutVars>
      </dgm:prSet>
      <dgm:spPr/>
    </dgm:pt>
    <dgm:pt modelId="{9718E952-A02D-4073-83F9-A52E17C99D77}" type="pres">
      <dgm:prSet presAssocID="{5731FBB1-5FA9-430D-AFCB-A5F711A26B38}" presName="FiveNodes_3" presStyleLbl="node1" presStyleIdx="2" presStyleCnt="5">
        <dgm:presLayoutVars>
          <dgm:bulletEnabled val="1"/>
        </dgm:presLayoutVars>
      </dgm:prSet>
      <dgm:spPr/>
    </dgm:pt>
    <dgm:pt modelId="{31EB58ED-B5B8-4272-97CD-1FAAD31CE730}" type="pres">
      <dgm:prSet presAssocID="{5731FBB1-5FA9-430D-AFCB-A5F711A26B38}" presName="FiveNodes_4" presStyleLbl="node1" presStyleIdx="3" presStyleCnt="5">
        <dgm:presLayoutVars>
          <dgm:bulletEnabled val="1"/>
        </dgm:presLayoutVars>
      </dgm:prSet>
      <dgm:spPr/>
    </dgm:pt>
    <dgm:pt modelId="{05690542-4C4F-448E-9D9B-E5320FED2A21}" type="pres">
      <dgm:prSet presAssocID="{5731FBB1-5FA9-430D-AFCB-A5F711A26B38}" presName="FiveNodes_5" presStyleLbl="node1" presStyleIdx="4" presStyleCnt="5">
        <dgm:presLayoutVars>
          <dgm:bulletEnabled val="1"/>
        </dgm:presLayoutVars>
      </dgm:prSet>
      <dgm:spPr/>
    </dgm:pt>
    <dgm:pt modelId="{F195F02C-BDFE-4620-9302-34B38938FAEB}" type="pres">
      <dgm:prSet presAssocID="{5731FBB1-5FA9-430D-AFCB-A5F711A26B38}" presName="FiveConn_1-2" presStyleLbl="fgAccFollowNode1" presStyleIdx="0" presStyleCnt="4">
        <dgm:presLayoutVars>
          <dgm:bulletEnabled val="1"/>
        </dgm:presLayoutVars>
      </dgm:prSet>
      <dgm:spPr/>
    </dgm:pt>
    <dgm:pt modelId="{82CF2B1F-CD98-4AFD-9ED8-95DD7B813B18}" type="pres">
      <dgm:prSet presAssocID="{5731FBB1-5FA9-430D-AFCB-A5F711A26B38}" presName="FiveConn_2-3" presStyleLbl="fgAccFollowNode1" presStyleIdx="1" presStyleCnt="4">
        <dgm:presLayoutVars>
          <dgm:bulletEnabled val="1"/>
        </dgm:presLayoutVars>
      </dgm:prSet>
      <dgm:spPr/>
    </dgm:pt>
    <dgm:pt modelId="{D843A0C0-05F9-4C85-AAE7-4B9A2158B8D0}" type="pres">
      <dgm:prSet presAssocID="{5731FBB1-5FA9-430D-AFCB-A5F711A26B38}" presName="FiveConn_3-4" presStyleLbl="fgAccFollowNode1" presStyleIdx="2" presStyleCnt="4">
        <dgm:presLayoutVars>
          <dgm:bulletEnabled val="1"/>
        </dgm:presLayoutVars>
      </dgm:prSet>
      <dgm:spPr/>
    </dgm:pt>
    <dgm:pt modelId="{3F027F2F-C083-4DC9-B17A-7F160BF6E3BE}" type="pres">
      <dgm:prSet presAssocID="{5731FBB1-5FA9-430D-AFCB-A5F711A26B38}" presName="FiveConn_4-5" presStyleLbl="fgAccFollowNode1" presStyleIdx="3" presStyleCnt="4">
        <dgm:presLayoutVars>
          <dgm:bulletEnabled val="1"/>
        </dgm:presLayoutVars>
      </dgm:prSet>
      <dgm:spPr/>
    </dgm:pt>
    <dgm:pt modelId="{1605C33E-49AA-4B2D-8B0D-E5E139B7097D}" type="pres">
      <dgm:prSet presAssocID="{5731FBB1-5FA9-430D-AFCB-A5F711A26B38}" presName="FiveNodes_1_text" presStyleLbl="node1" presStyleIdx="4" presStyleCnt="5">
        <dgm:presLayoutVars>
          <dgm:bulletEnabled val="1"/>
        </dgm:presLayoutVars>
      </dgm:prSet>
      <dgm:spPr/>
    </dgm:pt>
    <dgm:pt modelId="{715EBAD2-4AFA-4D22-B7CE-6D9F433D57F3}" type="pres">
      <dgm:prSet presAssocID="{5731FBB1-5FA9-430D-AFCB-A5F711A26B38}" presName="FiveNodes_2_text" presStyleLbl="node1" presStyleIdx="4" presStyleCnt="5">
        <dgm:presLayoutVars>
          <dgm:bulletEnabled val="1"/>
        </dgm:presLayoutVars>
      </dgm:prSet>
      <dgm:spPr/>
    </dgm:pt>
    <dgm:pt modelId="{7FFF75C9-0E96-4417-A065-B674C3E44761}" type="pres">
      <dgm:prSet presAssocID="{5731FBB1-5FA9-430D-AFCB-A5F711A26B38}" presName="FiveNodes_3_text" presStyleLbl="node1" presStyleIdx="4" presStyleCnt="5">
        <dgm:presLayoutVars>
          <dgm:bulletEnabled val="1"/>
        </dgm:presLayoutVars>
      </dgm:prSet>
      <dgm:spPr/>
    </dgm:pt>
    <dgm:pt modelId="{CE744FC8-3FE1-4A44-8278-F553275F2A8C}" type="pres">
      <dgm:prSet presAssocID="{5731FBB1-5FA9-430D-AFCB-A5F711A26B38}" presName="FiveNodes_4_text" presStyleLbl="node1" presStyleIdx="4" presStyleCnt="5">
        <dgm:presLayoutVars>
          <dgm:bulletEnabled val="1"/>
        </dgm:presLayoutVars>
      </dgm:prSet>
      <dgm:spPr/>
    </dgm:pt>
    <dgm:pt modelId="{346108D4-7F23-4FCD-B86A-3BEA08B4CABE}" type="pres">
      <dgm:prSet presAssocID="{5731FBB1-5FA9-430D-AFCB-A5F711A26B38}" presName="FiveNodes_5_text" presStyleLbl="node1" presStyleIdx="4" presStyleCnt="5">
        <dgm:presLayoutVars>
          <dgm:bulletEnabled val="1"/>
        </dgm:presLayoutVars>
      </dgm:prSet>
      <dgm:spPr/>
    </dgm:pt>
  </dgm:ptLst>
  <dgm:cxnLst>
    <dgm:cxn modelId="{68000522-B5C2-4B67-9623-6C0F654E7C9B}" type="presOf" srcId="{7A5EB4C1-FF4A-4A4D-A3F5-420F147BCD43}" destId="{05690542-4C4F-448E-9D9B-E5320FED2A21}" srcOrd="0" destOrd="0" presId="urn:microsoft.com/office/officeart/2005/8/layout/vProcess5"/>
    <dgm:cxn modelId="{7EE2B675-6A20-4FB6-9840-E8ECFE01079E}" type="presOf" srcId="{30FFC8CA-B669-467C-ADD9-2D181B8976D8}" destId="{CE744FC8-3FE1-4A44-8278-F553275F2A8C}" srcOrd="1" destOrd="0" presId="urn:microsoft.com/office/officeart/2005/8/layout/vProcess5"/>
    <dgm:cxn modelId="{F090DA76-6825-4507-A966-F4274CF6FEC0}" type="presOf" srcId="{E0779D19-1B88-41D7-B757-28A8FADFA8E0}" destId="{8C4F521D-66EB-457D-A58C-55A8DCF94D14}" srcOrd="0" destOrd="0" presId="urn:microsoft.com/office/officeart/2005/8/layout/vProcess5"/>
    <dgm:cxn modelId="{5B1C2D7F-ADFE-4DCA-B79A-DAF8CCD31E52}" type="presOf" srcId="{F1CEC861-418B-456E-8C8A-A019FCC6BD32}" destId="{F195F02C-BDFE-4620-9302-34B38938FAEB}" srcOrd="0" destOrd="0" presId="urn:microsoft.com/office/officeart/2005/8/layout/vProcess5"/>
    <dgm:cxn modelId="{0C79A18B-3640-4F85-B4FB-8A984E3D7ECD}" type="presOf" srcId="{2116AD33-E71D-4B5B-B7AF-49AF4623A5D4}" destId="{3F027F2F-C083-4DC9-B17A-7F160BF6E3BE}" srcOrd="0" destOrd="0" presId="urn:microsoft.com/office/officeart/2005/8/layout/vProcess5"/>
    <dgm:cxn modelId="{BDE6178E-EC61-430E-BFAA-7329524969A7}" srcId="{5731FBB1-5FA9-430D-AFCB-A5F711A26B38}" destId="{B8FDE7C0-D31B-4A5B-A1D9-B77401209657}" srcOrd="2" destOrd="0" parTransId="{E92DD023-86EB-44EA-9CE7-BF41498B4ADA}" sibTransId="{F1DCED8E-C211-4E5E-BE1F-E5F45CA60DAD}"/>
    <dgm:cxn modelId="{7401428F-E3A9-4077-B4B3-0BA19FB3FD1B}" type="presOf" srcId="{950098AE-4D97-4134-B71A-64CF262B8130}" destId="{1605C33E-49AA-4B2D-8B0D-E5E139B7097D}" srcOrd="1" destOrd="0" presId="urn:microsoft.com/office/officeart/2005/8/layout/vProcess5"/>
    <dgm:cxn modelId="{E5129698-4CB2-4564-9B7F-C200C0ED7F2F}" type="presOf" srcId="{E0779D19-1B88-41D7-B757-28A8FADFA8E0}" destId="{715EBAD2-4AFA-4D22-B7CE-6D9F433D57F3}" srcOrd="1" destOrd="0" presId="urn:microsoft.com/office/officeart/2005/8/layout/vProcess5"/>
    <dgm:cxn modelId="{C22ACC9F-8C8D-4804-AA30-885DF429A619}" type="presOf" srcId="{7A5EB4C1-FF4A-4A4D-A3F5-420F147BCD43}" destId="{346108D4-7F23-4FCD-B86A-3BEA08B4CABE}" srcOrd="1" destOrd="0" presId="urn:microsoft.com/office/officeart/2005/8/layout/vProcess5"/>
    <dgm:cxn modelId="{484F47B0-1C7C-4C1F-A9AC-F5F6518921EF}" srcId="{5731FBB1-5FA9-430D-AFCB-A5F711A26B38}" destId="{E0779D19-1B88-41D7-B757-28A8FADFA8E0}" srcOrd="1" destOrd="0" parTransId="{E7E249C1-BFEF-474F-AF70-C7AA98540A5B}" sibTransId="{9F030586-7A01-4241-BFFF-8834FCD95A96}"/>
    <dgm:cxn modelId="{B81E77B0-6D13-4CB6-A427-401F1BFA766F}" type="presOf" srcId="{30FFC8CA-B669-467C-ADD9-2D181B8976D8}" destId="{31EB58ED-B5B8-4272-97CD-1FAAD31CE730}" srcOrd="0" destOrd="0" presId="urn:microsoft.com/office/officeart/2005/8/layout/vProcess5"/>
    <dgm:cxn modelId="{25C45BB7-141C-4CA0-989A-D5A31D4A24CF}" type="presOf" srcId="{B8FDE7C0-D31B-4A5B-A1D9-B77401209657}" destId="{7FFF75C9-0E96-4417-A065-B674C3E44761}" srcOrd="1" destOrd="0" presId="urn:microsoft.com/office/officeart/2005/8/layout/vProcess5"/>
    <dgm:cxn modelId="{7A56FCBA-25AB-42EC-8ADF-EA3FAA7FC7A3}" srcId="{5731FBB1-5FA9-430D-AFCB-A5F711A26B38}" destId="{7A5EB4C1-FF4A-4A4D-A3F5-420F147BCD43}" srcOrd="4" destOrd="0" parTransId="{D348F6B0-FBC3-4613-BC7D-FE550F38D5A2}" sibTransId="{23F6FA64-9A52-45B9-BC44-EA31ADF254A3}"/>
    <dgm:cxn modelId="{687666BE-55A0-4C35-89D3-F5F1F95C5191}" type="presOf" srcId="{950098AE-4D97-4134-B71A-64CF262B8130}" destId="{1D451725-69B8-44DF-9B52-0042109796E9}" srcOrd="0" destOrd="0" presId="urn:microsoft.com/office/officeart/2005/8/layout/vProcess5"/>
    <dgm:cxn modelId="{2383DEBE-54BB-405F-9FCF-C7196B40F3CC}" type="presOf" srcId="{F1DCED8E-C211-4E5E-BE1F-E5F45CA60DAD}" destId="{D843A0C0-05F9-4C85-AAE7-4B9A2158B8D0}" srcOrd="0" destOrd="0" presId="urn:microsoft.com/office/officeart/2005/8/layout/vProcess5"/>
    <dgm:cxn modelId="{6AECC6C0-E83D-47E3-ABBA-56010CC0B92F}" type="presOf" srcId="{5731FBB1-5FA9-430D-AFCB-A5F711A26B38}" destId="{E9FFD4DB-AA69-45BE-BDD9-4414E75A2E02}" srcOrd="0" destOrd="0" presId="urn:microsoft.com/office/officeart/2005/8/layout/vProcess5"/>
    <dgm:cxn modelId="{5AC880C2-4C23-49D7-AAB1-B18E55D4035B}" type="presOf" srcId="{B8FDE7C0-D31B-4A5B-A1D9-B77401209657}" destId="{9718E952-A02D-4073-83F9-A52E17C99D77}" srcOrd="0" destOrd="0" presId="urn:microsoft.com/office/officeart/2005/8/layout/vProcess5"/>
    <dgm:cxn modelId="{3AD5FACC-7C6A-459F-A61C-6D4BEFE68407}" srcId="{5731FBB1-5FA9-430D-AFCB-A5F711A26B38}" destId="{950098AE-4D97-4134-B71A-64CF262B8130}" srcOrd="0" destOrd="0" parTransId="{F56F8E83-EDE4-4FE2-86AA-37A26801FC83}" sibTransId="{F1CEC861-418B-456E-8C8A-A019FCC6BD32}"/>
    <dgm:cxn modelId="{BDD700D4-C975-42B5-870C-1C7B961DC070}" srcId="{5731FBB1-5FA9-430D-AFCB-A5F711A26B38}" destId="{30FFC8CA-B669-467C-ADD9-2D181B8976D8}" srcOrd="3" destOrd="0" parTransId="{3634A6D4-8330-4179-8ACD-269875A1E347}" sibTransId="{2116AD33-E71D-4B5B-B7AF-49AF4623A5D4}"/>
    <dgm:cxn modelId="{C6903BF7-5A72-4750-8E3F-DB99BBDE260A}" type="presOf" srcId="{9F030586-7A01-4241-BFFF-8834FCD95A96}" destId="{82CF2B1F-CD98-4AFD-9ED8-95DD7B813B18}" srcOrd="0" destOrd="0" presId="urn:microsoft.com/office/officeart/2005/8/layout/vProcess5"/>
    <dgm:cxn modelId="{EB8831F6-2801-4DAC-99DC-EF52424C4C29}" type="presParOf" srcId="{E9FFD4DB-AA69-45BE-BDD9-4414E75A2E02}" destId="{0FE406EB-548B-48C4-8C51-8A37746FB998}" srcOrd="0" destOrd="0" presId="urn:microsoft.com/office/officeart/2005/8/layout/vProcess5"/>
    <dgm:cxn modelId="{D1A9AF31-5CF4-408F-BF61-14E59CAC717E}" type="presParOf" srcId="{E9FFD4DB-AA69-45BE-BDD9-4414E75A2E02}" destId="{1D451725-69B8-44DF-9B52-0042109796E9}" srcOrd="1" destOrd="0" presId="urn:microsoft.com/office/officeart/2005/8/layout/vProcess5"/>
    <dgm:cxn modelId="{0C99D596-61EB-4AA3-B1DB-DB13AFACED7D}" type="presParOf" srcId="{E9FFD4DB-AA69-45BE-BDD9-4414E75A2E02}" destId="{8C4F521D-66EB-457D-A58C-55A8DCF94D14}" srcOrd="2" destOrd="0" presId="urn:microsoft.com/office/officeart/2005/8/layout/vProcess5"/>
    <dgm:cxn modelId="{B4524219-8A03-41CE-8EBA-9776E131EF63}" type="presParOf" srcId="{E9FFD4DB-AA69-45BE-BDD9-4414E75A2E02}" destId="{9718E952-A02D-4073-83F9-A52E17C99D77}" srcOrd="3" destOrd="0" presId="urn:microsoft.com/office/officeart/2005/8/layout/vProcess5"/>
    <dgm:cxn modelId="{E2EDFA55-D4C3-4365-8FBF-E6CDFF560C70}" type="presParOf" srcId="{E9FFD4DB-AA69-45BE-BDD9-4414E75A2E02}" destId="{31EB58ED-B5B8-4272-97CD-1FAAD31CE730}" srcOrd="4" destOrd="0" presId="urn:microsoft.com/office/officeart/2005/8/layout/vProcess5"/>
    <dgm:cxn modelId="{A1C7BDFC-26DB-41FD-9866-D760F79CC40E}" type="presParOf" srcId="{E9FFD4DB-AA69-45BE-BDD9-4414E75A2E02}" destId="{05690542-4C4F-448E-9D9B-E5320FED2A21}" srcOrd="5" destOrd="0" presId="urn:microsoft.com/office/officeart/2005/8/layout/vProcess5"/>
    <dgm:cxn modelId="{E1F38E35-4FF0-4817-A0CF-E8E1ACF8C094}" type="presParOf" srcId="{E9FFD4DB-AA69-45BE-BDD9-4414E75A2E02}" destId="{F195F02C-BDFE-4620-9302-34B38938FAEB}" srcOrd="6" destOrd="0" presId="urn:microsoft.com/office/officeart/2005/8/layout/vProcess5"/>
    <dgm:cxn modelId="{7EFB106D-F35A-489F-A6C3-B1B30848E3C6}" type="presParOf" srcId="{E9FFD4DB-AA69-45BE-BDD9-4414E75A2E02}" destId="{82CF2B1F-CD98-4AFD-9ED8-95DD7B813B18}" srcOrd="7" destOrd="0" presId="urn:microsoft.com/office/officeart/2005/8/layout/vProcess5"/>
    <dgm:cxn modelId="{4261653C-8225-4A13-B1B0-0B2F120763F0}" type="presParOf" srcId="{E9FFD4DB-AA69-45BE-BDD9-4414E75A2E02}" destId="{D843A0C0-05F9-4C85-AAE7-4B9A2158B8D0}" srcOrd="8" destOrd="0" presId="urn:microsoft.com/office/officeart/2005/8/layout/vProcess5"/>
    <dgm:cxn modelId="{C18E0574-4C29-47FE-A77D-592E7160D42F}" type="presParOf" srcId="{E9FFD4DB-AA69-45BE-BDD9-4414E75A2E02}" destId="{3F027F2F-C083-4DC9-B17A-7F160BF6E3BE}" srcOrd="9" destOrd="0" presId="urn:microsoft.com/office/officeart/2005/8/layout/vProcess5"/>
    <dgm:cxn modelId="{D935CBBC-1B7F-46CD-BF90-327998D135D1}" type="presParOf" srcId="{E9FFD4DB-AA69-45BE-BDD9-4414E75A2E02}" destId="{1605C33E-49AA-4B2D-8B0D-E5E139B7097D}" srcOrd="10" destOrd="0" presId="urn:microsoft.com/office/officeart/2005/8/layout/vProcess5"/>
    <dgm:cxn modelId="{00D95BD0-8A85-44CB-BF86-B9BB015F0901}" type="presParOf" srcId="{E9FFD4DB-AA69-45BE-BDD9-4414E75A2E02}" destId="{715EBAD2-4AFA-4D22-B7CE-6D9F433D57F3}" srcOrd="11" destOrd="0" presId="urn:microsoft.com/office/officeart/2005/8/layout/vProcess5"/>
    <dgm:cxn modelId="{5EB83051-0CEE-44F2-8A5E-5C5E4C6B43E8}" type="presParOf" srcId="{E9FFD4DB-AA69-45BE-BDD9-4414E75A2E02}" destId="{7FFF75C9-0E96-4417-A065-B674C3E44761}" srcOrd="12" destOrd="0" presId="urn:microsoft.com/office/officeart/2005/8/layout/vProcess5"/>
    <dgm:cxn modelId="{70170087-5C96-48F4-9F9C-DDF00B4EB2A0}" type="presParOf" srcId="{E9FFD4DB-AA69-45BE-BDD9-4414E75A2E02}" destId="{CE744FC8-3FE1-4A44-8278-F553275F2A8C}" srcOrd="13" destOrd="0" presId="urn:microsoft.com/office/officeart/2005/8/layout/vProcess5"/>
    <dgm:cxn modelId="{C00D64ED-A86B-4DCC-8F91-E1F4B0D98A51}" type="presParOf" srcId="{E9FFD4DB-AA69-45BE-BDD9-4414E75A2E02}" destId="{346108D4-7F23-4FCD-B86A-3BEA08B4CABE}"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9F0455-A293-40EB-87A3-FD772C7FA9B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18E4485D-7C54-4951-96D4-26A055F83F88}">
      <dgm:prSet phldrT="[Text]"/>
      <dgm:spPr/>
      <dgm:t>
        <a:bodyPr/>
        <a:lstStyle/>
        <a:p>
          <a:r>
            <a:rPr lang="en-GB" dirty="0"/>
            <a:t>Liability management ahead of buy-in</a:t>
          </a:r>
        </a:p>
      </dgm:t>
    </dgm:pt>
    <dgm:pt modelId="{3F18B52E-AB63-4805-A2A1-376FBA0B3E76}" type="parTrans" cxnId="{548781DE-B0F4-4696-97A4-06E8EE284D4E}">
      <dgm:prSet/>
      <dgm:spPr/>
      <dgm:t>
        <a:bodyPr/>
        <a:lstStyle/>
        <a:p>
          <a:endParaRPr lang="en-GB"/>
        </a:p>
      </dgm:t>
    </dgm:pt>
    <dgm:pt modelId="{5F345084-13A6-4A69-B477-0AF882FD2FDD}" type="sibTrans" cxnId="{548781DE-B0F4-4696-97A4-06E8EE284D4E}">
      <dgm:prSet/>
      <dgm:spPr/>
      <dgm:t>
        <a:bodyPr/>
        <a:lstStyle/>
        <a:p>
          <a:endParaRPr lang="en-GB"/>
        </a:p>
      </dgm:t>
    </dgm:pt>
    <dgm:pt modelId="{F5CB68A0-4BDE-4098-BEAB-A170B1AFC1F7}">
      <dgm:prSet phldrT="[Text]"/>
      <dgm:spPr/>
      <dgm:t>
        <a:bodyPr/>
        <a:lstStyle/>
        <a:p>
          <a:r>
            <a:rPr lang="en-GB" dirty="0"/>
            <a:t>Thorough data work and benefit specification</a:t>
          </a:r>
        </a:p>
      </dgm:t>
    </dgm:pt>
    <dgm:pt modelId="{35631481-5ACB-4E35-98CD-3B45573060AD}" type="parTrans" cxnId="{70513C95-BE76-4E16-B534-BBF0C8D9C75D}">
      <dgm:prSet/>
      <dgm:spPr/>
      <dgm:t>
        <a:bodyPr/>
        <a:lstStyle/>
        <a:p>
          <a:endParaRPr lang="en-GB"/>
        </a:p>
      </dgm:t>
    </dgm:pt>
    <dgm:pt modelId="{6783FA18-22BC-469C-8AA6-6EB37DA68B60}" type="sibTrans" cxnId="{70513C95-BE76-4E16-B534-BBF0C8D9C75D}">
      <dgm:prSet/>
      <dgm:spPr/>
      <dgm:t>
        <a:bodyPr/>
        <a:lstStyle/>
        <a:p>
          <a:endParaRPr lang="en-GB"/>
        </a:p>
      </dgm:t>
    </dgm:pt>
    <dgm:pt modelId="{2AA8EF91-3DE3-411D-ACB4-3A1406B726AC}">
      <dgm:prSet phldrT="[Text]"/>
      <dgm:spPr>
        <a:solidFill>
          <a:srgbClr val="ED7D31"/>
        </a:solidFill>
      </dgm:spPr>
      <dgm:t>
        <a:bodyPr/>
        <a:lstStyle/>
        <a:p>
          <a:r>
            <a:rPr lang="en-GB" dirty="0"/>
            <a:t>Price negotiations to agree ‘best and final’ price</a:t>
          </a:r>
        </a:p>
      </dgm:t>
    </dgm:pt>
    <dgm:pt modelId="{DAECD0AD-2E0D-4B63-8FF0-429944FB8CAA}" type="parTrans" cxnId="{09D0B176-89FF-4390-9BE8-7A1430409CAC}">
      <dgm:prSet/>
      <dgm:spPr/>
      <dgm:t>
        <a:bodyPr/>
        <a:lstStyle/>
        <a:p>
          <a:endParaRPr lang="en-GB"/>
        </a:p>
      </dgm:t>
    </dgm:pt>
    <dgm:pt modelId="{7A4DBA6C-889A-434C-9031-173E6D5373D0}" type="sibTrans" cxnId="{09D0B176-89FF-4390-9BE8-7A1430409CAC}">
      <dgm:prSet/>
      <dgm:spPr/>
      <dgm:t>
        <a:bodyPr/>
        <a:lstStyle/>
        <a:p>
          <a:endParaRPr lang="en-GB"/>
        </a:p>
      </dgm:t>
    </dgm:pt>
    <dgm:pt modelId="{B2DE6B14-6EF8-4D4E-81FB-E5D1B678B71F}">
      <dgm:prSet phldrT="[Text]"/>
      <dgm:spPr/>
      <dgm:t>
        <a:bodyPr/>
        <a:lstStyle/>
        <a:p>
          <a:r>
            <a:rPr lang="en-GB" dirty="0"/>
            <a:t>Beauty parade to assess project management and member experience</a:t>
          </a:r>
        </a:p>
      </dgm:t>
    </dgm:pt>
    <dgm:pt modelId="{2881F57F-8999-4EB0-B404-C32A374E3FC0}" type="parTrans" cxnId="{D56CBD37-588E-4370-B5CD-61E7966DCE68}">
      <dgm:prSet/>
      <dgm:spPr/>
      <dgm:t>
        <a:bodyPr/>
        <a:lstStyle/>
        <a:p>
          <a:endParaRPr lang="en-GB"/>
        </a:p>
      </dgm:t>
    </dgm:pt>
    <dgm:pt modelId="{7FF8D868-6EEC-4080-A3A2-9EDA05BDA027}" type="sibTrans" cxnId="{D56CBD37-588E-4370-B5CD-61E7966DCE68}">
      <dgm:prSet/>
      <dgm:spPr/>
      <dgm:t>
        <a:bodyPr/>
        <a:lstStyle/>
        <a:p>
          <a:endParaRPr lang="en-GB"/>
        </a:p>
      </dgm:t>
    </dgm:pt>
    <dgm:pt modelId="{731FB68D-F9F6-4726-A4FA-05665530DF17}">
      <dgm:prSet phldrT="[Text]"/>
      <dgm:spPr/>
      <dgm:t>
        <a:bodyPr/>
        <a:lstStyle/>
        <a:p>
          <a:r>
            <a:rPr lang="en-GB" dirty="0"/>
            <a:t>Managing disinvestment of funds in turbulent market conditions</a:t>
          </a:r>
        </a:p>
      </dgm:t>
    </dgm:pt>
    <dgm:pt modelId="{56D3FA17-8F82-409D-9626-36B3568F4DD7}" type="parTrans" cxnId="{1AAA4B32-DC21-4FD9-B5F5-24209AE55D9D}">
      <dgm:prSet/>
      <dgm:spPr/>
      <dgm:t>
        <a:bodyPr/>
        <a:lstStyle/>
        <a:p>
          <a:endParaRPr lang="en-GB"/>
        </a:p>
      </dgm:t>
    </dgm:pt>
    <dgm:pt modelId="{6AF689AF-09AD-49FA-8E00-38AAD63CAE32}" type="sibTrans" cxnId="{1AAA4B32-DC21-4FD9-B5F5-24209AE55D9D}">
      <dgm:prSet/>
      <dgm:spPr/>
      <dgm:t>
        <a:bodyPr/>
        <a:lstStyle/>
        <a:p>
          <a:endParaRPr lang="en-GB"/>
        </a:p>
      </dgm:t>
    </dgm:pt>
    <dgm:pt modelId="{CAAE7F9E-4FB9-41C8-9F12-E016E4B85AC9}">
      <dgm:prSet/>
      <dgm:spPr/>
      <dgm:t>
        <a:bodyPr/>
        <a:lstStyle/>
        <a:p>
          <a:r>
            <a:rPr lang="en-GB" dirty="0"/>
            <a:t>Early engagement with insurers to provide notice of intent</a:t>
          </a:r>
        </a:p>
      </dgm:t>
    </dgm:pt>
    <dgm:pt modelId="{4FA0BC51-2C47-4E3A-B5E5-B24BCA5972CB}" type="parTrans" cxnId="{A57381AE-E70C-4BA6-B060-F2E869ECD131}">
      <dgm:prSet/>
      <dgm:spPr/>
    </dgm:pt>
    <dgm:pt modelId="{66DABA98-01D1-48D4-9435-60E7BBBFA8ED}" type="sibTrans" cxnId="{A57381AE-E70C-4BA6-B060-F2E869ECD131}">
      <dgm:prSet/>
      <dgm:spPr/>
    </dgm:pt>
    <dgm:pt modelId="{8C2F7B7C-4420-4C1F-9651-DF99FDD72E45}" type="pres">
      <dgm:prSet presAssocID="{A59F0455-A293-40EB-87A3-FD772C7FA9BA}" presName="diagram" presStyleCnt="0">
        <dgm:presLayoutVars>
          <dgm:dir/>
          <dgm:resizeHandles val="exact"/>
        </dgm:presLayoutVars>
      </dgm:prSet>
      <dgm:spPr/>
    </dgm:pt>
    <dgm:pt modelId="{8044418E-8CAA-4FCA-BB3B-E3FF98AE7B74}" type="pres">
      <dgm:prSet presAssocID="{18E4485D-7C54-4951-96D4-26A055F83F88}" presName="node" presStyleLbl="node1" presStyleIdx="0" presStyleCnt="6">
        <dgm:presLayoutVars>
          <dgm:bulletEnabled val="1"/>
        </dgm:presLayoutVars>
      </dgm:prSet>
      <dgm:spPr/>
    </dgm:pt>
    <dgm:pt modelId="{2D20D4B3-6B02-4378-84AA-C025A44A2B82}" type="pres">
      <dgm:prSet presAssocID="{5F345084-13A6-4A69-B477-0AF882FD2FDD}" presName="sibTrans" presStyleCnt="0"/>
      <dgm:spPr/>
    </dgm:pt>
    <dgm:pt modelId="{29174FFB-7606-4C00-8B67-492A86A16717}" type="pres">
      <dgm:prSet presAssocID="{F5CB68A0-4BDE-4098-BEAB-A170B1AFC1F7}" presName="node" presStyleLbl="node1" presStyleIdx="1" presStyleCnt="6">
        <dgm:presLayoutVars>
          <dgm:bulletEnabled val="1"/>
        </dgm:presLayoutVars>
      </dgm:prSet>
      <dgm:spPr/>
    </dgm:pt>
    <dgm:pt modelId="{456A4869-0C1F-433D-8406-00E11E00AA42}" type="pres">
      <dgm:prSet presAssocID="{6783FA18-22BC-469C-8AA6-6EB37DA68B60}" presName="sibTrans" presStyleCnt="0"/>
      <dgm:spPr/>
    </dgm:pt>
    <dgm:pt modelId="{DFB5F764-C848-4594-875A-A319645B2F5F}" type="pres">
      <dgm:prSet presAssocID="{CAAE7F9E-4FB9-41C8-9F12-E016E4B85AC9}" presName="node" presStyleLbl="node1" presStyleIdx="2" presStyleCnt="6">
        <dgm:presLayoutVars>
          <dgm:bulletEnabled val="1"/>
        </dgm:presLayoutVars>
      </dgm:prSet>
      <dgm:spPr/>
    </dgm:pt>
    <dgm:pt modelId="{CDFB863E-2CD6-4E70-84A6-AEFD61B37721}" type="pres">
      <dgm:prSet presAssocID="{66DABA98-01D1-48D4-9435-60E7BBBFA8ED}" presName="sibTrans" presStyleCnt="0"/>
      <dgm:spPr/>
    </dgm:pt>
    <dgm:pt modelId="{389320AC-8C02-430F-AEB9-9D0FA6EC6FCB}" type="pres">
      <dgm:prSet presAssocID="{2AA8EF91-3DE3-411D-ACB4-3A1406B726AC}" presName="node" presStyleLbl="node1" presStyleIdx="3" presStyleCnt="6">
        <dgm:presLayoutVars>
          <dgm:bulletEnabled val="1"/>
        </dgm:presLayoutVars>
      </dgm:prSet>
      <dgm:spPr/>
    </dgm:pt>
    <dgm:pt modelId="{7F12069D-E297-425D-AB35-4A2B522C7655}" type="pres">
      <dgm:prSet presAssocID="{7A4DBA6C-889A-434C-9031-173E6D5373D0}" presName="sibTrans" presStyleCnt="0"/>
      <dgm:spPr/>
    </dgm:pt>
    <dgm:pt modelId="{E5B46F85-A767-4B4C-8DDB-3A42471521E2}" type="pres">
      <dgm:prSet presAssocID="{B2DE6B14-6EF8-4D4E-81FB-E5D1B678B71F}" presName="node" presStyleLbl="node1" presStyleIdx="4" presStyleCnt="6">
        <dgm:presLayoutVars>
          <dgm:bulletEnabled val="1"/>
        </dgm:presLayoutVars>
      </dgm:prSet>
      <dgm:spPr/>
    </dgm:pt>
    <dgm:pt modelId="{DF8DA498-C4CB-43CE-9350-041982C7D63F}" type="pres">
      <dgm:prSet presAssocID="{7FF8D868-6EEC-4080-A3A2-9EDA05BDA027}" presName="sibTrans" presStyleCnt="0"/>
      <dgm:spPr/>
    </dgm:pt>
    <dgm:pt modelId="{B2681503-1F79-431C-BD68-48A8866A5D20}" type="pres">
      <dgm:prSet presAssocID="{731FB68D-F9F6-4726-A4FA-05665530DF17}" presName="node" presStyleLbl="node1" presStyleIdx="5" presStyleCnt="6">
        <dgm:presLayoutVars>
          <dgm:bulletEnabled val="1"/>
        </dgm:presLayoutVars>
      </dgm:prSet>
      <dgm:spPr/>
    </dgm:pt>
  </dgm:ptLst>
  <dgm:cxnLst>
    <dgm:cxn modelId="{7126B524-A980-42CB-9783-DCE76025F0C3}" type="presOf" srcId="{A59F0455-A293-40EB-87A3-FD772C7FA9BA}" destId="{8C2F7B7C-4420-4C1F-9651-DF99FDD72E45}" srcOrd="0" destOrd="0" presId="urn:microsoft.com/office/officeart/2005/8/layout/default"/>
    <dgm:cxn modelId="{1AAA4B32-DC21-4FD9-B5F5-24209AE55D9D}" srcId="{A59F0455-A293-40EB-87A3-FD772C7FA9BA}" destId="{731FB68D-F9F6-4726-A4FA-05665530DF17}" srcOrd="5" destOrd="0" parTransId="{56D3FA17-8F82-409D-9626-36B3568F4DD7}" sibTransId="{6AF689AF-09AD-49FA-8E00-38AAD63CAE32}"/>
    <dgm:cxn modelId="{D56CBD37-588E-4370-B5CD-61E7966DCE68}" srcId="{A59F0455-A293-40EB-87A3-FD772C7FA9BA}" destId="{B2DE6B14-6EF8-4D4E-81FB-E5D1B678B71F}" srcOrd="4" destOrd="0" parTransId="{2881F57F-8999-4EB0-B404-C32A374E3FC0}" sibTransId="{7FF8D868-6EEC-4080-A3A2-9EDA05BDA027}"/>
    <dgm:cxn modelId="{75771264-A272-443F-BD3D-3F4ED215C1EB}" type="presOf" srcId="{F5CB68A0-4BDE-4098-BEAB-A170B1AFC1F7}" destId="{29174FFB-7606-4C00-8B67-492A86A16717}" srcOrd="0" destOrd="0" presId="urn:microsoft.com/office/officeart/2005/8/layout/default"/>
    <dgm:cxn modelId="{09D0B176-89FF-4390-9BE8-7A1430409CAC}" srcId="{A59F0455-A293-40EB-87A3-FD772C7FA9BA}" destId="{2AA8EF91-3DE3-411D-ACB4-3A1406B726AC}" srcOrd="3" destOrd="0" parTransId="{DAECD0AD-2E0D-4B63-8FF0-429944FB8CAA}" sibTransId="{7A4DBA6C-889A-434C-9031-173E6D5373D0}"/>
    <dgm:cxn modelId="{6DF7B278-8230-4CB2-A52D-0B018E7D659A}" type="presOf" srcId="{B2DE6B14-6EF8-4D4E-81FB-E5D1B678B71F}" destId="{E5B46F85-A767-4B4C-8DDB-3A42471521E2}" srcOrd="0" destOrd="0" presId="urn:microsoft.com/office/officeart/2005/8/layout/default"/>
    <dgm:cxn modelId="{D71D698C-A746-47A7-8BB4-B6B8F4664514}" type="presOf" srcId="{2AA8EF91-3DE3-411D-ACB4-3A1406B726AC}" destId="{389320AC-8C02-430F-AEB9-9D0FA6EC6FCB}" srcOrd="0" destOrd="0" presId="urn:microsoft.com/office/officeart/2005/8/layout/default"/>
    <dgm:cxn modelId="{400FF78F-F462-4FBB-89D7-0509464CD6B6}" type="presOf" srcId="{CAAE7F9E-4FB9-41C8-9F12-E016E4B85AC9}" destId="{DFB5F764-C848-4594-875A-A319645B2F5F}" srcOrd="0" destOrd="0" presId="urn:microsoft.com/office/officeart/2005/8/layout/default"/>
    <dgm:cxn modelId="{70513C95-BE76-4E16-B534-BBF0C8D9C75D}" srcId="{A59F0455-A293-40EB-87A3-FD772C7FA9BA}" destId="{F5CB68A0-4BDE-4098-BEAB-A170B1AFC1F7}" srcOrd="1" destOrd="0" parTransId="{35631481-5ACB-4E35-98CD-3B45573060AD}" sibTransId="{6783FA18-22BC-469C-8AA6-6EB37DA68B60}"/>
    <dgm:cxn modelId="{CBEB4FA2-5940-4849-AA2A-61FEB4E69C26}" type="presOf" srcId="{731FB68D-F9F6-4726-A4FA-05665530DF17}" destId="{B2681503-1F79-431C-BD68-48A8866A5D20}" srcOrd="0" destOrd="0" presId="urn:microsoft.com/office/officeart/2005/8/layout/default"/>
    <dgm:cxn modelId="{A57381AE-E70C-4BA6-B060-F2E869ECD131}" srcId="{A59F0455-A293-40EB-87A3-FD772C7FA9BA}" destId="{CAAE7F9E-4FB9-41C8-9F12-E016E4B85AC9}" srcOrd="2" destOrd="0" parTransId="{4FA0BC51-2C47-4E3A-B5E5-B24BCA5972CB}" sibTransId="{66DABA98-01D1-48D4-9435-60E7BBBFA8ED}"/>
    <dgm:cxn modelId="{7A4097AE-C9BA-458F-978B-ECFADC140BA9}" type="presOf" srcId="{18E4485D-7C54-4951-96D4-26A055F83F88}" destId="{8044418E-8CAA-4FCA-BB3B-E3FF98AE7B74}" srcOrd="0" destOrd="0" presId="urn:microsoft.com/office/officeart/2005/8/layout/default"/>
    <dgm:cxn modelId="{548781DE-B0F4-4696-97A4-06E8EE284D4E}" srcId="{A59F0455-A293-40EB-87A3-FD772C7FA9BA}" destId="{18E4485D-7C54-4951-96D4-26A055F83F88}" srcOrd="0" destOrd="0" parTransId="{3F18B52E-AB63-4805-A2A1-376FBA0B3E76}" sibTransId="{5F345084-13A6-4A69-B477-0AF882FD2FDD}"/>
    <dgm:cxn modelId="{3E410080-B897-4FFA-8314-24680E45E803}" type="presParOf" srcId="{8C2F7B7C-4420-4C1F-9651-DF99FDD72E45}" destId="{8044418E-8CAA-4FCA-BB3B-E3FF98AE7B74}" srcOrd="0" destOrd="0" presId="urn:microsoft.com/office/officeart/2005/8/layout/default"/>
    <dgm:cxn modelId="{03B8F713-A210-4065-A625-14E5352DA2EA}" type="presParOf" srcId="{8C2F7B7C-4420-4C1F-9651-DF99FDD72E45}" destId="{2D20D4B3-6B02-4378-84AA-C025A44A2B82}" srcOrd="1" destOrd="0" presId="urn:microsoft.com/office/officeart/2005/8/layout/default"/>
    <dgm:cxn modelId="{7EF45AF5-E550-4209-B8B5-15A91798DBC8}" type="presParOf" srcId="{8C2F7B7C-4420-4C1F-9651-DF99FDD72E45}" destId="{29174FFB-7606-4C00-8B67-492A86A16717}" srcOrd="2" destOrd="0" presId="urn:microsoft.com/office/officeart/2005/8/layout/default"/>
    <dgm:cxn modelId="{CC7E5F64-F05D-4308-8FCD-42848BD5A33C}" type="presParOf" srcId="{8C2F7B7C-4420-4C1F-9651-DF99FDD72E45}" destId="{456A4869-0C1F-433D-8406-00E11E00AA42}" srcOrd="3" destOrd="0" presId="urn:microsoft.com/office/officeart/2005/8/layout/default"/>
    <dgm:cxn modelId="{5DB27B79-DE01-46E8-AC89-A797FEFFE2D8}" type="presParOf" srcId="{8C2F7B7C-4420-4C1F-9651-DF99FDD72E45}" destId="{DFB5F764-C848-4594-875A-A319645B2F5F}" srcOrd="4" destOrd="0" presId="urn:microsoft.com/office/officeart/2005/8/layout/default"/>
    <dgm:cxn modelId="{E2288C7E-88BC-4E23-B109-E95BA8AFC842}" type="presParOf" srcId="{8C2F7B7C-4420-4C1F-9651-DF99FDD72E45}" destId="{CDFB863E-2CD6-4E70-84A6-AEFD61B37721}" srcOrd="5" destOrd="0" presId="urn:microsoft.com/office/officeart/2005/8/layout/default"/>
    <dgm:cxn modelId="{BD704B18-8CAA-41FB-9514-855697329A4C}" type="presParOf" srcId="{8C2F7B7C-4420-4C1F-9651-DF99FDD72E45}" destId="{389320AC-8C02-430F-AEB9-9D0FA6EC6FCB}" srcOrd="6" destOrd="0" presId="urn:microsoft.com/office/officeart/2005/8/layout/default"/>
    <dgm:cxn modelId="{DDA8B8E9-6754-4C23-9717-4F1AD3B714DB}" type="presParOf" srcId="{8C2F7B7C-4420-4C1F-9651-DF99FDD72E45}" destId="{7F12069D-E297-425D-AB35-4A2B522C7655}" srcOrd="7" destOrd="0" presId="urn:microsoft.com/office/officeart/2005/8/layout/default"/>
    <dgm:cxn modelId="{829D45AA-329B-42F5-91EB-914B0F2E6A28}" type="presParOf" srcId="{8C2F7B7C-4420-4C1F-9651-DF99FDD72E45}" destId="{E5B46F85-A767-4B4C-8DDB-3A42471521E2}" srcOrd="8" destOrd="0" presId="urn:microsoft.com/office/officeart/2005/8/layout/default"/>
    <dgm:cxn modelId="{AE78DAE5-8A34-41A8-AAF8-7E8A922DA1A8}" type="presParOf" srcId="{8C2F7B7C-4420-4C1F-9651-DF99FDD72E45}" destId="{DF8DA498-C4CB-43CE-9350-041982C7D63F}" srcOrd="9" destOrd="0" presId="urn:microsoft.com/office/officeart/2005/8/layout/default"/>
    <dgm:cxn modelId="{8878A213-1A22-4A75-A1A2-2F2F9D1399EE}" type="presParOf" srcId="{8C2F7B7C-4420-4C1F-9651-DF99FDD72E45}" destId="{B2681503-1F79-431C-BD68-48A8866A5D2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D1B63-B70B-45C4-9175-8F9E45156932}">
      <dsp:nvSpPr>
        <dsp:cNvPr id="0" name=""/>
        <dsp:cNvSpPr/>
      </dsp:nvSpPr>
      <dsp:spPr>
        <a:xfrm>
          <a:off x="0" y="490653"/>
          <a:ext cx="10515600" cy="831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AFBD02-C8D0-4B69-9311-1A0ED82BB22A}">
      <dsp:nvSpPr>
        <dsp:cNvPr id="0" name=""/>
        <dsp:cNvSpPr/>
      </dsp:nvSpPr>
      <dsp:spPr>
        <a:xfrm>
          <a:off x="525780" y="3573"/>
          <a:ext cx="7360920" cy="974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GB" sz="3300" kern="1200" dirty="0"/>
            <a:t>Current market environment</a:t>
          </a:r>
        </a:p>
      </dsp:txBody>
      <dsp:txXfrm>
        <a:off x="573335" y="51128"/>
        <a:ext cx="7265810" cy="879050"/>
      </dsp:txXfrm>
    </dsp:sp>
    <dsp:sp modelId="{B6F8A2CE-ADF5-46AD-9156-F11CD8A04A90}">
      <dsp:nvSpPr>
        <dsp:cNvPr id="0" name=""/>
        <dsp:cNvSpPr/>
      </dsp:nvSpPr>
      <dsp:spPr>
        <a:xfrm>
          <a:off x="0" y="1987533"/>
          <a:ext cx="10515600" cy="831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20CC58-05EB-4828-9DB3-1F79F9C45637}">
      <dsp:nvSpPr>
        <dsp:cNvPr id="0" name=""/>
        <dsp:cNvSpPr/>
      </dsp:nvSpPr>
      <dsp:spPr>
        <a:xfrm>
          <a:off x="525780" y="1500453"/>
          <a:ext cx="7360920" cy="9741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GB" sz="3300" kern="1200" dirty="0"/>
            <a:t>Case study of a successful buyout</a:t>
          </a:r>
        </a:p>
      </dsp:txBody>
      <dsp:txXfrm>
        <a:off x="573335" y="1548008"/>
        <a:ext cx="7265810" cy="879050"/>
      </dsp:txXfrm>
    </dsp:sp>
    <dsp:sp modelId="{29957E13-EED5-46F0-A85F-9EA204FAC041}">
      <dsp:nvSpPr>
        <dsp:cNvPr id="0" name=""/>
        <dsp:cNvSpPr/>
      </dsp:nvSpPr>
      <dsp:spPr>
        <a:xfrm>
          <a:off x="0" y="3484413"/>
          <a:ext cx="10515600" cy="831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6B84D4-96DE-4EC6-BE91-3AC8C2EA08A5}">
      <dsp:nvSpPr>
        <dsp:cNvPr id="0" name=""/>
        <dsp:cNvSpPr/>
      </dsp:nvSpPr>
      <dsp:spPr>
        <a:xfrm>
          <a:off x="525780" y="2997333"/>
          <a:ext cx="7360920" cy="9741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GB" sz="3300" kern="1200" dirty="0"/>
            <a:t>Insight from PIC</a:t>
          </a:r>
        </a:p>
      </dsp:txBody>
      <dsp:txXfrm>
        <a:off x="573335" y="3044888"/>
        <a:ext cx="7265810" cy="879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81455-9564-45B1-9A16-D17237BC5C1D}">
      <dsp:nvSpPr>
        <dsp:cNvPr id="0" name=""/>
        <dsp:cNvSpPr/>
      </dsp:nvSpPr>
      <dsp:spPr>
        <a:xfrm>
          <a:off x="0" y="109954"/>
          <a:ext cx="2187773" cy="131266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Engage early with insurers – follow new best practice guide</a:t>
          </a:r>
        </a:p>
      </dsp:txBody>
      <dsp:txXfrm>
        <a:off x="0" y="109954"/>
        <a:ext cx="2187773" cy="1312664"/>
      </dsp:txXfrm>
    </dsp:sp>
    <dsp:sp modelId="{9B462872-492B-4B13-B853-8601D198EBF2}">
      <dsp:nvSpPr>
        <dsp:cNvPr id="0" name=""/>
        <dsp:cNvSpPr/>
      </dsp:nvSpPr>
      <dsp:spPr>
        <a:xfrm>
          <a:off x="2406550" y="109954"/>
          <a:ext cx="2187773" cy="131266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Demonstrate preparation work done – clean data, detailed benefit spec etc </a:t>
          </a:r>
        </a:p>
      </dsp:txBody>
      <dsp:txXfrm>
        <a:off x="2406550" y="109954"/>
        <a:ext cx="2187773" cy="1312664"/>
      </dsp:txXfrm>
    </dsp:sp>
    <dsp:sp modelId="{8DA6DDA5-6871-4F60-A896-F491EADB2B97}">
      <dsp:nvSpPr>
        <dsp:cNvPr id="0" name=""/>
        <dsp:cNvSpPr/>
      </dsp:nvSpPr>
      <dsp:spPr>
        <a:xfrm>
          <a:off x="4813101" y="109954"/>
          <a:ext cx="2187773" cy="131266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Be flexible over timescales and process</a:t>
          </a:r>
        </a:p>
      </dsp:txBody>
      <dsp:txXfrm>
        <a:off x="4813101" y="109954"/>
        <a:ext cx="2187773" cy="1312664"/>
      </dsp:txXfrm>
    </dsp:sp>
    <dsp:sp modelId="{24F26A33-D75A-4664-80BA-CE9BAC457844}">
      <dsp:nvSpPr>
        <dsp:cNvPr id="0" name=""/>
        <dsp:cNvSpPr/>
      </dsp:nvSpPr>
      <dsp:spPr>
        <a:xfrm>
          <a:off x="0" y="1641395"/>
          <a:ext cx="2187773" cy="131266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Ensure suitable governance arrangements are in place with sponsor on board</a:t>
          </a:r>
        </a:p>
      </dsp:txBody>
      <dsp:txXfrm>
        <a:off x="0" y="1641395"/>
        <a:ext cx="2187773" cy="1312664"/>
      </dsp:txXfrm>
    </dsp:sp>
    <dsp:sp modelId="{484D15AB-4E80-433E-9F94-F62898E951C9}">
      <dsp:nvSpPr>
        <dsp:cNvPr id="0" name=""/>
        <dsp:cNvSpPr/>
      </dsp:nvSpPr>
      <dsp:spPr>
        <a:xfrm>
          <a:off x="2406550" y="1641395"/>
          <a:ext cx="2187773" cy="131266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Carry out feasibility work in advance – insurers often ask for a ‘target’ price</a:t>
          </a:r>
        </a:p>
      </dsp:txBody>
      <dsp:txXfrm>
        <a:off x="2406550" y="1641395"/>
        <a:ext cx="2187773" cy="1312664"/>
      </dsp:txXfrm>
    </dsp:sp>
    <dsp:sp modelId="{B76B621D-6AFA-422C-8C58-DEE7D34C9B94}">
      <dsp:nvSpPr>
        <dsp:cNvPr id="0" name=""/>
        <dsp:cNvSpPr/>
      </dsp:nvSpPr>
      <dsp:spPr>
        <a:xfrm>
          <a:off x="4813101" y="1641395"/>
          <a:ext cx="2187773" cy="131266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For very small schemes, often have to agree exclusivity at outset</a:t>
          </a:r>
        </a:p>
      </dsp:txBody>
      <dsp:txXfrm>
        <a:off x="4813101" y="1641395"/>
        <a:ext cx="2187773" cy="13126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51725-69B8-44DF-9B52-0042109796E9}">
      <dsp:nvSpPr>
        <dsp:cNvPr id="0" name=""/>
        <dsp:cNvSpPr/>
      </dsp:nvSpPr>
      <dsp:spPr>
        <a:xfrm>
          <a:off x="0" y="0"/>
          <a:ext cx="8097012" cy="85702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u="none" kern="1200" dirty="0"/>
            <a:t>Feb 2021 – June 2021: </a:t>
          </a:r>
          <a:r>
            <a:rPr lang="en-GB" sz="1900" kern="1200" dirty="0"/>
            <a:t>Feasibility Report prepared. Agreement reach to proceed, insurers provide with ‘early notice’ of intent.</a:t>
          </a:r>
        </a:p>
      </dsp:txBody>
      <dsp:txXfrm>
        <a:off x="25101" y="25101"/>
        <a:ext cx="7071946" cy="806821"/>
      </dsp:txXfrm>
    </dsp:sp>
    <dsp:sp modelId="{8C4F521D-66EB-457D-A58C-55A8DCF94D14}">
      <dsp:nvSpPr>
        <dsp:cNvPr id="0" name=""/>
        <dsp:cNvSpPr/>
      </dsp:nvSpPr>
      <dsp:spPr>
        <a:xfrm>
          <a:off x="604647" y="976054"/>
          <a:ext cx="8097012" cy="85702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u="none" kern="1200" dirty="0"/>
            <a:t>Oct 2021 – Feb 2022</a:t>
          </a:r>
          <a:r>
            <a:rPr lang="en-GB" sz="1900" kern="1200" dirty="0"/>
            <a:t>: Data issued to insurers, initial quotes received and shortlist prepared.</a:t>
          </a:r>
        </a:p>
      </dsp:txBody>
      <dsp:txXfrm>
        <a:off x="629748" y="1001155"/>
        <a:ext cx="6885097" cy="806821"/>
      </dsp:txXfrm>
    </dsp:sp>
    <dsp:sp modelId="{9718E952-A02D-4073-83F9-A52E17C99D77}">
      <dsp:nvSpPr>
        <dsp:cNvPr id="0" name=""/>
        <dsp:cNvSpPr/>
      </dsp:nvSpPr>
      <dsp:spPr>
        <a:xfrm>
          <a:off x="1209293" y="1952108"/>
          <a:ext cx="8097012" cy="85702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u="none" kern="1200" dirty="0"/>
            <a:t>Feb 2022</a:t>
          </a:r>
          <a:r>
            <a:rPr lang="en-GB" sz="1900" kern="1200" dirty="0"/>
            <a:t>: Material surplus identified, decision made to de-risk investments to protect position.</a:t>
          </a:r>
        </a:p>
      </dsp:txBody>
      <dsp:txXfrm>
        <a:off x="1234394" y="1977209"/>
        <a:ext cx="6885097" cy="806821"/>
      </dsp:txXfrm>
    </dsp:sp>
    <dsp:sp modelId="{31EB58ED-B5B8-4272-97CD-1FAAD31CE730}">
      <dsp:nvSpPr>
        <dsp:cNvPr id="0" name=""/>
        <dsp:cNvSpPr/>
      </dsp:nvSpPr>
      <dsp:spPr>
        <a:xfrm>
          <a:off x="1813940" y="2928162"/>
          <a:ext cx="8097012" cy="857023"/>
        </a:xfrm>
        <a:prstGeom prst="roundRect">
          <a:avLst>
            <a:gd name="adj" fmla="val 1000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u="none" kern="1200" dirty="0"/>
            <a:t>Mar 2022 to May 2022: </a:t>
          </a:r>
          <a:r>
            <a:rPr lang="en-GB" sz="1900" kern="1200" dirty="0"/>
            <a:t>Final quotes received, final insurers interviewed and exclusivity agreement entered with PIC.</a:t>
          </a:r>
        </a:p>
      </dsp:txBody>
      <dsp:txXfrm>
        <a:off x="1839041" y="2953263"/>
        <a:ext cx="6885097" cy="806821"/>
      </dsp:txXfrm>
    </dsp:sp>
    <dsp:sp modelId="{05690542-4C4F-448E-9D9B-E5320FED2A21}">
      <dsp:nvSpPr>
        <dsp:cNvPr id="0" name=""/>
        <dsp:cNvSpPr/>
      </dsp:nvSpPr>
      <dsp:spPr>
        <a:xfrm>
          <a:off x="2418587" y="3904216"/>
          <a:ext cx="8097012" cy="85702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dirty="0"/>
            <a:t>June 2022: </a:t>
          </a:r>
          <a:r>
            <a:rPr lang="en-GB" sz="1900" kern="1200" dirty="0"/>
            <a:t>Contract signed, premium paid and contract goes ‘live’.</a:t>
          </a:r>
        </a:p>
      </dsp:txBody>
      <dsp:txXfrm>
        <a:off x="2443688" y="3929317"/>
        <a:ext cx="6885097" cy="806821"/>
      </dsp:txXfrm>
    </dsp:sp>
    <dsp:sp modelId="{F195F02C-BDFE-4620-9302-34B38938FAEB}">
      <dsp:nvSpPr>
        <dsp:cNvPr id="0" name=""/>
        <dsp:cNvSpPr/>
      </dsp:nvSpPr>
      <dsp:spPr>
        <a:xfrm>
          <a:off x="7539946" y="626103"/>
          <a:ext cx="557065" cy="55706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7665286" y="626103"/>
        <a:ext cx="306385" cy="419191"/>
      </dsp:txXfrm>
    </dsp:sp>
    <dsp:sp modelId="{82CF2B1F-CD98-4AFD-9ED8-95DD7B813B18}">
      <dsp:nvSpPr>
        <dsp:cNvPr id="0" name=""/>
        <dsp:cNvSpPr/>
      </dsp:nvSpPr>
      <dsp:spPr>
        <a:xfrm>
          <a:off x="8144593" y="1602157"/>
          <a:ext cx="557065" cy="557065"/>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8269933" y="1602157"/>
        <a:ext cx="306385" cy="419191"/>
      </dsp:txXfrm>
    </dsp:sp>
    <dsp:sp modelId="{D843A0C0-05F9-4C85-AAE7-4B9A2158B8D0}">
      <dsp:nvSpPr>
        <dsp:cNvPr id="0" name=""/>
        <dsp:cNvSpPr/>
      </dsp:nvSpPr>
      <dsp:spPr>
        <a:xfrm>
          <a:off x="8749240" y="2563927"/>
          <a:ext cx="557065" cy="557065"/>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8874580" y="2563927"/>
        <a:ext cx="306385" cy="419191"/>
      </dsp:txXfrm>
    </dsp:sp>
    <dsp:sp modelId="{3F027F2F-C083-4DC9-B17A-7F160BF6E3BE}">
      <dsp:nvSpPr>
        <dsp:cNvPr id="0" name=""/>
        <dsp:cNvSpPr/>
      </dsp:nvSpPr>
      <dsp:spPr>
        <a:xfrm>
          <a:off x="9353887" y="3549504"/>
          <a:ext cx="557065" cy="557065"/>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9479227" y="3549504"/>
        <a:ext cx="306385" cy="4191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4418E-8CAA-4FCA-BB3B-E3FF98AE7B74}">
      <dsp:nvSpPr>
        <dsp:cNvPr id="0" name=""/>
        <dsp:cNvSpPr/>
      </dsp:nvSpPr>
      <dsp:spPr>
        <a:xfrm>
          <a:off x="0" y="23812"/>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Liability management ahead of buy-in</a:t>
          </a:r>
        </a:p>
      </dsp:txBody>
      <dsp:txXfrm>
        <a:off x="0" y="23812"/>
        <a:ext cx="3286125" cy="1971675"/>
      </dsp:txXfrm>
    </dsp:sp>
    <dsp:sp modelId="{29174FFB-7606-4C00-8B67-492A86A16717}">
      <dsp:nvSpPr>
        <dsp:cNvPr id="0" name=""/>
        <dsp:cNvSpPr/>
      </dsp:nvSpPr>
      <dsp:spPr>
        <a:xfrm>
          <a:off x="3614737" y="23812"/>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Thorough data work and benefit specification</a:t>
          </a:r>
        </a:p>
      </dsp:txBody>
      <dsp:txXfrm>
        <a:off x="3614737" y="23812"/>
        <a:ext cx="3286125" cy="1971675"/>
      </dsp:txXfrm>
    </dsp:sp>
    <dsp:sp modelId="{DFB5F764-C848-4594-875A-A319645B2F5F}">
      <dsp:nvSpPr>
        <dsp:cNvPr id="0" name=""/>
        <dsp:cNvSpPr/>
      </dsp:nvSpPr>
      <dsp:spPr>
        <a:xfrm>
          <a:off x="7229475" y="23812"/>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Early engagement with insurers to provide notice of intent</a:t>
          </a:r>
        </a:p>
      </dsp:txBody>
      <dsp:txXfrm>
        <a:off x="7229475" y="23812"/>
        <a:ext cx="3286125" cy="1971675"/>
      </dsp:txXfrm>
    </dsp:sp>
    <dsp:sp modelId="{389320AC-8C02-430F-AEB9-9D0FA6EC6FCB}">
      <dsp:nvSpPr>
        <dsp:cNvPr id="0" name=""/>
        <dsp:cNvSpPr/>
      </dsp:nvSpPr>
      <dsp:spPr>
        <a:xfrm>
          <a:off x="0" y="2324099"/>
          <a:ext cx="3286125" cy="1971675"/>
        </a:xfrm>
        <a:prstGeom prst="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Price negotiations to agree ‘best and final’ price</a:t>
          </a:r>
        </a:p>
      </dsp:txBody>
      <dsp:txXfrm>
        <a:off x="0" y="2324099"/>
        <a:ext cx="3286125" cy="1971675"/>
      </dsp:txXfrm>
    </dsp:sp>
    <dsp:sp modelId="{E5B46F85-A767-4B4C-8DDB-3A42471521E2}">
      <dsp:nvSpPr>
        <dsp:cNvPr id="0" name=""/>
        <dsp:cNvSpPr/>
      </dsp:nvSpPr>
      <dsp:spPr>
        <a:xfrm>
          <a:off x="3614737" y="2324099"/>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Beauty parade to assess project management and member experience</a:t>
          </a:r>
        </a:p>
      </dsp:txBody>
      <dsp:txXfrm>
        <a:off x="3614737" y="2324099"/>
        <a:ext cx="3286125" cy="1971675"/>
      </dsp:txXfrm>
    </dsp:sp>
    <dsp:sp modelId="{B2681503-1F79-431C-BD68-48A8866A5D20}">
      <dsp:nvSpPr>
        <dsp:cNvPr id="0" name=""/>
        <dsp:cNvSpPr/>
      </dsp:nvSpPr>
      <dsp:spPr>
        <a:xfrm>
          <a:off x="7229475" y="2324099"/>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Managing disinvestment of funds in turbulent market conditions</a:t>
          </a:r>
        </a:p>
      </dsp:txBody>
      <dsp:txXfrm>
        <a:off x="7229475" y="2324099"/>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97D3E0-0944-450A-AD6E-2D26EB4CE891}" type="datetimeFigureOut">
              <a:rPr lang="en-GB" smtClean="0"/>
              <a:t>05/10/2022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37037E-0564-4B0F-9CDC-85D425790B83}" type="slidenum">
              <a:rPr lang="en-GB" smtClean="0"/>
              <a:t>‹#›</a:t>
            </a:fld>
            <a:endParaRPr lang="en-GB"/>
          </a:p>
        </p:txBody>
      </p:sp>
    </p:spTree>
    <p:extLst>
      <p:ext uri="{BB962C8B-B14F-4D97-AF65-F5344CB8AC3E}">
        <p14:creationId xmlns:p14="http://schemas.microsoft.com/office/powerpoint/2010/main" val="4013043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36214B-5EB5-BE4A-B314-BF4C621E2F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0279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svg"/><Relationship Id="rId2" Type="http://schemas.openxmlformats.org/officeDocument/2006/relationships/image" Target="../media/image16.jpeg"/><Relationship Id="rId1" Type="http://schemas.openxmlformats.org/officeDocument/2006/relationships/slideMaster" Target="../slideMasters/slideMaster5.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jp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Master" Target="../slideMasters/slideMaster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svg"/><Relationship Id="rId12" Type="http://schemas.openxmlformats.org/officeDocument/2006/relationships/image" Target="../media/image26.jpg"/><Relationship Id="rId2" Type="http://schemas.openxmlformats.org/officeDocument/2006/relationships/image" Target="../media/image16.jpeg"/><Relationship Id="rId1" Type="http://schemas.openxmlformats.org/officeDocument/2006/relationships/slideMaster" Target="../slideMasters/slideMaster5.xml"/><Relationship Id="rId6" Type="http://schemas.openxmlformats.org/officeDocument/2006/relationships/image" Target="../media/image22.png"/><Relationship Id="rId11" Type="http://schemas.openxmlformats.org/officeDocument/2006/relationships/image" Target="../media/image28.svg"/><Relationship Id="rId5" Type="http://schemas.openxmlformats.org/officeDocument/2006/relationships/image" Target="../media/image21.sv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Master" Target="../slideMasters/slideMaster5.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8.svg"/><Relationship Id="rId4" Type="http://schemas.openxmlformats.org/officeDocument/2006/relationships/image" Target="../media/image21.svg"/><Relationship Id="rId9" Type="http://schemas.openxmlformats.org/officeDocument/2006/relationships/image" Target="../media/image27.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5.xml"/><Relationship Id="rId4" Type="http://schemas.openxmlformats.org/officeDocument/2006/relationships/image" Target="../media/image6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sv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jp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svg"/><Relationship Id="rId12" Type="http://schemas.openxmlformats.org/officeDocument/2006/relationships/image" Target="../media/image26.jp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2.png"/><Relationship Id="rId11" Type="http://schemas.openxmlformats.org/officeDocument/2006/relationships/image" Target="../media/image28.svg"/><Relationship Id="rId5" Type="http://schemas.openxmlformats.org/officeDocument/2006/relationships/image" Target="../media/image21.sv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8.svg"/><Relationship Id="rId4" Type="http://schemas.openxmlformats.org/officeDocument/2006/relationships/image" Target="../media/image21.svg"/><Relationship Id="rId9"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g"/><Relationship Id="rId1" Type="http://schemas.openxmlformats.org/officeDocument/2006/relationships/slideMaster" Target="../slideMasters/slideMaster4.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0.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3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3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4.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g"/><Relationship Id="rId1" Type="http://schemas.openxmlformats.org/officeDocument/2006/relationships/slideMaster" Target="../slideMasters/slideMaster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Master" Target="../slideMasters/slideMaster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png"/><Relationship Id="rId1" Type="http://schemas.openxmlformats.org/officeDocument/2006/relationships/slideMaster" Target="../slideMasters/slideMaster4.xml"/><Relationship Id="rId6" Type="http://schemas.openxmlformats.org/officeDocument/2006/relationships/image" Target="../media/image56.png"/><Relationship Id="rId5" Type="http://schemas.openxmlformats.org/officeDocument/2006/relationships/image" Target="../media/image63.png"/><Relationship Id="rId4" Type="http://schemas.openxmlformats.org/officeDocument/2006/relationships/image" Target="../media/image6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58.png"/><Relationship Id="rId4" Type="http://schemas.openxmlformats.org/officeDocument/2006/relationships/image" Target="../media/image6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normAutofit/>
          </a:bodyPr>
          <a:lstStyle>
            <a:lvl1pPr algn="ctr">
              <a:defRPr sz="4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85A711-EBA0-4398-96B7-DBA09633EEFF}" type="datetimeFigureOut">
              <a:rPr lang="en-GB" smtClean="0"/>
              <a:t>05/10/2022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8DC615E-A113-435E-883D-22EACCDCD3AE}" type="slidenum">
              <a:rPr lang="en-GB" smtClean="0"/>
              <a:t>‹#›</a:t>
            </a:fld>
            <a:endParaRPr lang="en-GB"/>
          </a:p>
        </p:txBody>
      </p:sp>
    </p:spTree>
    <p:extLst>
      <p:ext uri="{BB962C8B-B14F-4D97-AF65-F5344CB8AC3E}">
        <p14:creationId xmlns:p14="http://schemas.microsoft.com/office/powerpoint/2010/main" val="27364286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52000"/>
            <a:ext cx="3932237" cy="1600200"/>
          </a:xfrm>
        </p:spPr>
        <p:txBody>
          <a:bodyPr anchor="b"/>
          <a:lstStyle>
            <a:lvl1pPr>
              <a:defRPr sz="320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252000"/>
            <a:ext cx="6172200" cy="549686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1852200"/>
            <a:ext cx="3932237" cy="38966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85A711-EBA0-4398-96B7-DBA09633EEFF}" type="datetimeFigureOut">
              <a:rPr lang="en-GB" smtClean="0"/>
              <a:t>05/10/2022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DC615E-A113-435E-883D-22EACCDCD3AE}" type="slidenum">
              <a:rPr lang="en-GB" smtClean="0"/>
              <a:t>‹#›</a:t>
            </a:fld>
            <a:endParaRPr lang="en-GB"/>
          </a:p>
        </p:txBody>
      </p:sp>
    </p:spTree>
    <p:extLst>
      <p:ext uri="{BB962C8B-B14F-4D97-AF65-F5344CB8AC3E}">
        <p14:creationId xmlns:p14="http://schemas.microsoft.com/office/powerpoint/2010/main" val="379933183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BF97D7A-9986-4CD0-B0E0-0B8875950993}"/>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A473E76-B55C-4494-8D49-0846D40B603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ACB21304-3131-4AD9-9367-4A91AD092A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0" y="1866900"/>
            <a:ext cx="3943350" cy="3943350"/>
          </a:xfrm>
          <a:prstGeom prst="ellipse">
            <a:avLst/>
          </a:prstGeom>
        </p:spPr>
      </p:pic>
      <p:sp>
        <p:nvSpPr>
          <p:cNvPr id="12" name="Slide Number Placeholder 5">
            <a:extLst>
              <a:ext uri="{FF2B5EF4-FFF2-40B4-BE49-F238E27FC236}">
                <a16:creationId xmlns:a16="http://schemas.microsoft.com/office/drawing/2014/main" id="{A207B524-578B-48A0-B737-CD46AFCFE2A0}"/>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Tree>
    <p:extLst>
      <p:ext uri="{BB962C8B-B14F-4D97-AF65-F5344CB8AC3E}">
        <p14:creationId xmlns:p14="http://schemas.microsoft.com/office/powerpoint/2010/main" val="2918308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6EEE63-5591-4FC3-83B5-A6A7BB9005F3}"/>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pic>
        <p:nvPicPr>
          <p:cNvPr id="9" name="Picture 8">
            <a:extLst>
              <a:ext uri="{FF2B5EF4-FFF2-40B4-BE49-F238E27FC236}">
                <a16:creationId xmlns:a16="http://schemas.microsoft.com/office/drawing/2014/main" id="{ACB21304-3131-4AD9-9367-4A91AD092A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0" y="1866900"/>
            <a:ext cx="3943350" cy="3943350"/>
          </a:xfrm>
          <a:prstGeom prst="ellipse">
            <a:avLst/>
          </a:prstGeom>
        </p:spPr>
      </p:pic>
      <p:sp>
        <p:nvSpPr>
          <p:cNvPr id="18" name="Slide Number Placeholder 5">
            <a:extLst>
              <a:ext uri="{FF2B5EF4-FFF2-40B4-BE49-F238E27FC236}">
                <a16:creationId xmlns:a16="http://schemas.microsoft.com/office/drawing/2014/main" id="{4B44DC66-4538-4A10-B709-BE3C77D4C065}"/>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
        <p:nvSpPr>
          <p:cNvPr id="22" name="Content Placeholder 2">
            <a:extLst>
              <a:ext uri="{FF2B5EF4-FFF2-40B4-BE49-F238E27FC236}">
                <a16:creationId xmlns:a16="http://schemas.microsoft.com/office/drawing/2014/main" id="{B4A6B790-949D-4B46-9A80-FB3BB860DB0F}"/>
              </a:ext>
            </a:extLst>
          </p:cNvPr>
          <p:cNvSpPr>
            <a:spLocks noGrp="1"/>
          </p:cNvSpPr>
          <p:nvPr>
            <p:ph idx="1" hasCustomPrompt="1"/>
          </p:nvPr>
        </p:nvSpPr>
        <p:spPr>
          <a:xfrm>
            <a:off x="1006474" y="1484313"/>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pic>
        <p:nvPicPr>
          <p:cNvPr id="24" name="Graphic 23">
            <a:extLst>
              <a:ext uri="{FF2B5EF4-FFF2-40B4-BE49-F238E27FC236}">
                <a16:creationId xmlns:a16="http://schemas.microsoft.com/office/drawing/2014/main" id="{1F8FBFEB-2FA8-4128-8FC7-F56B9ECF05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3537" y="1514476"/>
            <a:ext cx="280986" cy="532001"/>
          </a:xfrm>
          <a:prstGeom prst="rect">
            <a:avLst/>
          </a:prstGeom>
        </p:spPr>
      </p:pic>
      <p:pic>
        <p:nvPicPr>
          <p:cNvPr id="25" name="Graphic 24">
            <a:extLst>
              <a:ext uri="{FF2B5EF4-FFF2-40B4-BE49-F238E27FC236}">
                <a16:creationId xmlns:a16="http://schemas.microsoft.com/office/drawing/2014/main" id="{F473A5D7-DF4F-477C-A307-9FB39E4B475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63537" y="2505265"/>
            <a:ext cx="370901" cy="539492"/>
          </a:xfrm>
          <a:prstGeom prst="rect">
            <a:avLst/>
          </a:prstGeom>
        </p:spPr>
      </p:pic>
      <p:pic>
        <p:nvPicPr>
          <p:cNvPr id="26" name="Graphic 25">
            <a:extLst>
              <a:ext uri="{FF2B5EF4-FFF2-40B4-BE49-F238E27FC236}">
                <a16:creationId xmlns:a16="http://schemas.microsoft.com/office/drawing/2014/main" id="{88B668FB-A3F3-4B92-BF7E-563F2BA9468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50678" y="3522595"/>
            <a:ext cx="408366" cy="550732"/>
          </a:xfrm>
          <a:prstGeom prst="rect">
            <a:avLst/>
          </a:prstGeom>
        </p:spPr>
      </p:pic>
      <p:sp>
        <p:nvSpPr>
          <p:cNvPr id="27" name="Content Placeholder 2">
            <a:extLst>
              <a:ext uri="{FF2B5EF4-FFF2-40B4-BE49-F238E27FC236}">
                <a16:creationId xmlns:a16="http://schemas.microsoft.com/office/drawing/2014/main" id="{51F412EA-EDCE-442E-BF93-3FFDC04F8086}"/>
              </a:ext>
            </a:extLst>
          </p:cNvPr>
          <p:cNvSpPr>
            <a:spLocks noGrp="1"/>
          </p:cNvSpPr>
          <p:nvPr>
            <p:ph idx="13" hasCustomPrompt="1"/>
          </p:nvPr>
        </p:nvSpPr>
        <p:spPr>
          <a:xfrm>
            <a:off x="1006474" y="1807159"/>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28" name="Content Placeholder 2">
            <a:extLst>
              <a:ext uri="{FF2B5EF4-FFF2-40B4-BE49-F238E27FC236}">
                <a16:creationId xmlns:a16="http://schemas.microsoft.com/office/drawing/2014/main" id="{CD567F09-9866-42DB-8CE2-F95E84E66FAA}"/>
              </a:ext>
            </a:extLst>
          </p:cNvPr>
          <p:cNvSpPr>
            <a:spLocks noGrp="1"/>
          </p:cNvSpPr>
          <p:nvPr>
            <p:ph idx="14" hasCustomPrompt="1"/>
          </p:nvPr>
        </p:nvSpPr>
        <p:spPr>
          <a:xfrm>
            <a:off x="1006474" y="2508711"/>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29" name="Content Placeholder 2">
            <a:extLst>
              <a:ext uri="{FF2B5EF4-FFF2-40B4-BE49-F238E27FC236}">
                <a16:creationId xmlns:a16="http://schemas.microsoft.com/office/drawing/2014/main" id="{E7FFFAED-5F7C-463B-842B-8F3E48C65967}"/>
              </a:ext>
            </a:extLst>
          </p:cNvPr>
          <p:cNvSpPr>
            <a:spLocks noGrp="1"/>
          </p:cNvSpPr>
          <p:nvPr>
            <p:ph idx="15" hasCustomPrompt="1"/>
          </p:nvPr>
        </p:nvSpPr>
        <p:spPr>
          <a:xfrm>
            <a:off x="1006474" y="2831557"/>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30" name="Content Placeholder 2">
            <a:extLst>
              <a:ext uri="{FF2B5EF4-FFF2-40B4-BE49-F238E27FC236}">
                <a16:creationId xmlns:a16="http://schemas.microsoft.com/office/drawing/2014/main" id="{6B5A955E-1B98-4455-BEC9-41A31883F7A5}"/>
              </a:ext>
            </a:extLst>
          </p:cNvPr>
          <p:cNvSpPr>
            <a:spLocks noGrp="1"/>
          </p:cNvSpPr>
          <p:nvPr>
            <p:ph idx="16" hasCustomPrompt="1"/>
          </p:nvPr>
        </p:nvSpPr>
        <p:spPr>
          <a:xfrm>
            <a:off x="1006474" y="3521197"/>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31" name="Content Placeholder 2">
            <a:extLst>
              <a:ext uri="{FF2B5EF4-FFF2-40B4-BE49-F238E27FC236}">
                <a16:creationId xmlns:a16="http://schemas.microsoft.com/office/drawing/2014/main" id="{5BE132D3-8B7F-4601-97F0-5BC4D5A25603}"/>
              </a:ext>
            </a:extLst>
          </p:cNvPr>
          <p:cNvSpPr>
            <a:spLocks noGrp="1"/>
          </p:cNvSpPr>
          <p:nvPr>
            <p:ph idx="17" hasCustomPrompt="1"/>
          </p:nvPr>
        </p:nvSpPr>
        <p:spPr>
          <a:xfrm>
            <a:off x="1006474" y="3844043"/>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pic>
        <p:nvPicPr>
          <p:cNvPr id="16" name="Picture Placeholder 6">
            <a:extLst>
              <a:ext uri="{FF2B5EF4-FFF2-40B4-BE49-F238E27FC236}">
                <a16:creationId xmlns:a16="http://schemas.microsoft.com/office/drawing/2014/main" id="{5C64FFF2-F866-4B16-B5D5-03C608BC5A50}"/>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a:xfrm>
            <a:off x="7487026" y="1848155"/>
            <a:ext cx="3960000" cy="3960000"/>
          </a:xfrm>
          <a:prstGeom prst="ellipse">
            <a:avLst/>
          </a:prstGeom>
          <a:ln>
            <a:noFill/>
          </a:ln>
          <a:effectLst>
            <a:softEdge rad="112500"/>
          </a:effectLst>
        </p:spPr>
      </p:pic>
    </p:spTree>
    <p:extLst>
      <p:ext uri="{BB962C8B-B14F-4D97-AF65-F5344CB8AC3E}">
        <p14:creationId xmlns:p14="http://schemas.microsoft.com/office/powerpoint/2010/main" val="7476590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6EEE63-5591-4FC3-83B5-A6A7BB9005F3}"/>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sp>
        <p:nvSpPr>
          <p:cNvPr id="18" name="Slide Number Placeholder 5">
            <a:extLst>
              <a:ext uri="{FF2B5EF4-FFF2-40B4-BE49-F238E27FC236}">
                <a16:creationId xmlns:a16="http://schemas.microsoft.com/office/drawing/2014/main" id="{4B44DC66-4538-4A10-B709-BE3C77D4C065}"/>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
        <p:nvSpPr>
          <p:cNvPr id="22" name="Content Placeholder 2">
            <a:extLst>
              <a:ext uri="{FF2B5EF4-FFF2-40B4-BE49-F238E27FC236}">
                <a16:creationId xmlns:a16="http://schemas.microsoft.com/office/drawing/2014/main" id="{B4A6B790-949D-4B46-9A80-FB3BB860DB0F}"/>
              </a:ext>
            </a:extLst>
          </p:cNvPr>
          <p:cNvSpPr>
            <a:spLocks noGrp="1"/>
          </p:cNvSpPr>
          <p:nvPr>
            <p:ph idx="1" hasCustomPrompt="1"/>
          </p:nvPr>
        </p:nvSpPr>
        <p:spPr>
          <a:xfrm>
            <a:off x="1006474" y="1484313"/>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pic>
        <p:nvPicPr>
          <p:cNvPr id="24" name="Graphic 23">
            <a:extLst>
              <a:ext uri="{FF2B5EF4-FFF2-40B4-BE49-F238E27FC236}">
                <a16:creationId xmlns:a16="http://schemas.microsoft.com/office/drawing/2014/main" id="{1F8FBFEB-2FA8-4128-8FC7-F56B9ECF056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3537" y="1514476"/>
            <a:ext cx="280986" cy="532001"/>
          </a:xfrm>
          <a:prstGeom prst="rect">
            <a:avLst/>
          </a:prstGeom>
        </p:spPr>
      </p:pic>
      <p:pic>
        <p:nvPicPr>
          <p:cNvPr id="25" name="Graphic 24">
            <a:extLst>
              <a:ext uri="{FF2B5EF4-FFF2-40B4-BE49-F238E27FC236}">
                <a16:creationId xmlns:a16="http://schemas.microsoft.com/office/drawing/2014/main" id="{F473A5D7-DF4F-477C-A307-9FB39E4B47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63537" y="2505265"/>
            <a:ext cx="370901" cy="539492"/>
          </a:xfrm>
          <a:prstGeom prst="rect">
            <a:avLst/>
          </a:prstGeom>
        </p:spPr>
      </p:pic>
      <p:pic>
        <p:nvPicPr>
          <p:cNvPr id="26" name="Graphic 25">
            <a:extLst>
              <a:ext uri="{FF2B5EF4-FFF2-40B4-BE49-F238E27FC236}">
                <a16:creationId xmlns:a16="http://schemas.microsoft.com/office/drawing/2014/main" id="{88B668FB-A3F3-4B92-BF7E-563F2BA9468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50678" y="3522595"/>
            <a:ext cx="408366" cy="550732"/>
          </a:xfrm>
          <a:prstGeom prst="rect">
            <a:avLst/>
          </a:prstGeom>
        </p:spPr>
      </p:pic>
      <p:sp>
        <p:nvSpPr>
          <p:cNvPr id="27" name="Content Placeholder 2">
            <a:extLst>
              <a:ext uri="{FF2B5EF4-FFF2-40B4-BE49-F238E27FC236}">
                <a16:creationId xmlns:a16="http://schemas.microsoft.com/office/drawing/2014/main" id="{51F412EA-EDCE-442E-BF93-3FFDC04F8086}"/>
              </a:ext>
            </a:extLst>
          </p:cNvPr>
          <p:cNvSpPr>
            <a:spLocks noGrp="1"/>
          </p:cNvSpPr>
          <p:nvPr>
            <p:ph idx="13" hasCustomPrompt="1"/>
          </p:nvPr>
        </p:nvSpPr>
        <p:spPr>
          <a:xfrm>
            <a:off x="1006474" y="1807159"/>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28" name="Content Placeholder 2">
            <a:extLst>
              <a:ext uri="{FF2B5EF4-FFF2-40B4-BE49-F238E27FC236}">
                <a16:creationId xmlns:a16="http://schemas.microsoft.com/office/drawing/2014/main" id="{CD567F09-9866-42DB-8CE2-F95E84E66FAA}"/>
              </a:ext>
            </a:extLst>
          </p:cNvPr>
          <p:cNvSpPr>
            <a:spLocks noGrp="1"/>
          </p:cNvSpPr>
          <p:nvPr>
            <p:ph idx="14" hasCustomPrompt="1"/>
          </p:nvPr>
        </p:nvSpPr>
        <p:spPr>
          <a:xfrm>
            <a:off x="1006474" y="2508711"/>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29" name="Content Placeholder 2">
            <a:extLst>
              <a:ext uri="{FF2B5EF4-FFF2-40B4-BE49-F238E27FC236}">
                <a16:creationId xmlns:a16="http://schemas.microsoft.com/office/drawing/2014/main" id="{E7FFFAED-5F7C-463B-842B-8F3E48C65967}"/>
              </a:ext>
            </a:extLst>
          </p:cNvPr>
          <p:cNvSpPr>
            <a:spLocks noGrp="1"/>
          </p:cNvSpPr>
          <p:nvPr>
            <p:ph idx="15" hasCustomPrompt="1"/>
          </p:nvPr>
        </p:nvSpPr>
        <p:spPr>
          <a:xfrm>
            <a:off x="1006474" y="2831557"/>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30" name="Content Placeholder 2">
            <a:extLst>
              <a:ext uri="{FF2B5EF4-FFF2-40B4-BE49-F238E27FC236}">
                <a16:creationId xmlns:a16="http://schemas.microsoft.com/office/drawing/2014/main" id="{6B5A955E-1B98-4455-BEC9-41A31883F7A5}"/>
              </a:ext>
            </a:extLst>
          </p:cNvPr>
          <p:cNvSpPr>
            <a:spLocks noGrp="1"/>
          </p:cNvSpPr>
          <p:nvPr>
            <p:ph idx="16" hasCustomPrompt="1"/>
          </p:nvPr>
        </p:nvSpPr>
        <p:spPr>
          <a:xfrm>
            <a:off x="1006474" y="3521197"/>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31" name="Content Placeholder 2">
            <a:extLst>
              <a:ext uri="{FF2B5EF4-FFF2-40B4-BE49-F238E27FC236}">
                <a16:creationId xmlns:a16="http://schemas.microsoft.com/office/drawing/2014/main" id="{5BE132D3-8B7F-4601-97F0-5BC4D5A25603}"/>
              </a:ext>
            </a:extLst>
          </p:cNvPr>
          <p:cNvSpPr>
            <a:spLocks noGrp="1"/>
          </p:cNvSpPr>
          <p:nvPr>
            <p:ph idx="17" hasCustomPrompt="1"/>
          </p:nvPr>
        </p:nvSpPr>
        <p:spPr>
          <a:xfrm>
            <a:off x="1006474" y="3844043"/>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Tree>
    <p:extLst>
      <p:ext uri="{BB962C8B-B14F-4D97-AF65-F5344CB8AC3E}">
        <p14:creationId xmlns:p14="http://schemas.microsoft.com/office/powerpoint/2010/main" val="39309941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6EEE63-5591-4FC3-83B5-A6A7BB9005F3}"/>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pic>
        <p:nvPicPr>
          <p:cNvPr id="9" name="Picture 8">
            <a:extLst>
              <a:ext uri="{FF2B5EF4-FFF2-40B4-BE49-F238E27FC236}">
                <a16:creationId xmlns:a16="http://schemas.microsoft.com/office/drawing/2014/main" id="{ACB21304-3131-4AD9-9367-4A91AD092A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0" y="1866900"/>
            <a:ext cx="3943350" cy="3943350"/>
          </a:xfrm>
          <a:prstGeom prst="ellipse">
            <a:avLst/>
          </a:prstGeom>
        </p:spPr>
      </p:pic>
      <p:sp>
        <p:nvSpPr>
          <p:cNvPr id="18" name="Slide Number Placeholder 5">
            <a:extLst>
              <a:ext uri="{FF2B5EF4-FFF2-40B4-BE49-F238E27FC236}">
                <a16:creationId xmlns:a16="http://schemas.microsoft.com/office/drawing/2014/main" id="{4B44DC66-4538-4A10-B709-BE3C77D4C065}"/>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
        <p:nvSpPr>
          <p:cNvPr id="22" name="Content Placeholder 2">
            <a:extLst>
              <a:ext uri="{FF2B5EF4-FFF2-40B4-BE49-F238E27FC236}">
                <a16:creationId xmlns:a16="http://schemas.microsoft.com/office/drawing/2014/main" id="{B4A6B790-949D-4B46-9A80-FB3BB860DB0F}"/>
              </a:ext>
            </a:extLst>
          </p:cNvPr>
          <p:cNvSpPr>
            <a:spLocks noGrp="1"/>
          </p:cNvSpPr>
          <p:nvPr>
            <p:ph idx="1" hasCustomPrompt="1"/>
          </p:nvPr>
        </p:nvSpPr>
        <p:spPr>
          <a:xfrm>
            <a:off x="1006474" y="1484313"/>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pic>
        <p:nvPicPr>
          <p:cNvPr id="24" name="Graphic 23">
            <a:extLst>
              <a:ext uri="{FF2B5EF4-FFF2-40B4-BE49-F238E27FC236}">
                <a16:creationId xmlns:a16="http://schemas.microsoft.com/office/drawing/2014/main" id="{1F8FBFEB-2FA8-4128-8FC7-F56B9ECF05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3537" y="1514476"/>
            <a:ext cx="280986" cy="532001"/>
          </a:xfrm>
          <a:prstGeom prst="rect">
            <a:avLst/>
          </a:prstGeom>
        </p:spPr>
      </p:pic>
      <p:pic>
        <p:nvPicPr>
          <p:cNvPr id="25" name="Graphic 24">
            <a:extLst>
              <a:ext uri="{FF2B5EF4-FFF2-40B4-BE49-F238E27FC236}">
                <a16:creationId xmlns:a16="http://schemas.microsoft.com/office/drawing/2014/main" id="{F473A5D7-DF4F-477C-A307-9FB39E4B475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63537" y="2505265"/>
            <a:ext cx="370901" cy="539492"/>
          </a:xfrm>
          <a:prstGeom prst="rect">
            <a:avLst/>
          </a:prstGeom>
        </p:spPr>
      </p:pic>
      <p:pic>
        <p:nvPicPr>
          <p:cNvPr id="26" name="Graphic 25">
            <a:extLst>
              <a:ext uri="{FF2B5EF4-FFF2-40B4-BE49-F238E27FC236}">
                <a16:creationId xmlns:a16="http://schemas.microsoft.com/office/drawing/2014/main" id="{88B668FB-A3F3-4B92-BF7E-563F2BA9468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50678" y="3522595"/>
            <a:ext cx="408366" cy="550732"/>
          </a:xfrm>
          <a:prstGeom prst="rect">
            <a:avLst/>
          </a:prstGeom>
        </p:spPr>
      </p:pic>
      <p:sp>
        <p:nvSpPr>
          <p:cNvPr id="27" name="Content Placeholder 2">
            <a:extLst>
              <a:ext uri="{FF2B5EF4-FFF2-40B4-BE49-F238E27FC236}">
                <a16:creationId xmlns:a16="http://schemas.microsoft.com/office/drawing/2014/main" id="{51F412EA-EDCE-442E-BF93-3FFDC04F8086}"/>
              </a:ext>
            </a:extLst>
          </p:cNvPr>
          <p:cNvSpPr>
            <a:spLocks noGrp="1"/>
          </p:cNvSpPr>
          <p:nvPr>
            <p:ph idx="13" hasCustomPrompt="1"/>
          </p:nvPr>
        </p:nvSpPr>
        <p:spPr>
          <a:xfrm>
            <a:off x="1006474" y="1807159"/>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28" name="Content Placeholder 2">
            <a:extLst>
              <a:ext uri="{FF2B5EF4-FFF2-40B4-BE49-F238E27FC236}">
                <a16:creationId xmlns:a16="http://schemas.microsoft.com/office/drawing/2014/main" id="{CD567F09-9866-42DB-8CE2-F95E84E66FAA}"/>
              </a:ext>
            </a:extLst>
          </p:cNvPr>
          <p:cNvSpPr>
            <a:spLocks noGrp="1"/>
          </p:cNvSpPr>
          <p:nvPr>
            <p:ph idx="14" hasCustomPrompt="1"/>
          </p:nvPr>
        </p:nvSpPr>
        <p:spPr>
          <a:xfrm>
            <a:off x="1006474" y="2508711"/>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29" name="Content Placeholder 2">
            <a:extLst>
              <a:ext uri="{FF2B5EF4-FFF2-40B4-BE49-F238E27FC236}">
                <a16:creationId xmlns:a16="http://schemas.microsoft.com/office/drawing/2014/main" id="{E7FFFAED-5F7C-463B-842B-8F3E48C65967}"/>
              </a:ext>
            </a:extLst>
          </p:cNvPr>
          <p:cNvSpPr>
            <a:spLocks noGrp="1"/>
          </p:cNvSpPr>
          <p:nvPr>
            <p:ph idx="15" hasCustomPrompt="1"/>
          </p:nvPr>
        </p:nvSpPr>
        <p:spPr>
          <a:xfrm>
            <a:off x="1006474" y="2831557"/>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30" name="Content Placeholder 2">
            <a:extLst>
              <a:ext uri="{FF2B5EF4-FFF2-40B4-BE49-F238E27FC236}">
                <a16:creationId xmlns:a16="http://schemas.microsoft.com/office/drawing/2014/main" id="{6B5A955E-1B98-4455-BEC9-41A31883F7A5}"/>
              </a:ext>
            </a:extLst>
          </p:cNvPr>
          <p:cNvSpPr>
            <a:spLocks noGrp="1"/>
          </p:cNvSpPr>
          <p:nvPr>
            <p:ph idx="16" hasCustomPrompt="1"/>
          </p:nvPr>
        </p:nvSpPr>
        <p:spPr>
          <a:xfrm>
            <a:off x="1006474" y="3521197"/>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31" name="Content Placeholder 2">
            <a:extLst>
              <a:ext uri="{FF2B5EF4-FFF2-40B4-BE49-F238E27FC236}">
                <a16:creationId xmlns:a16="http://schemas.microsoft.com/office/drawing/2014/main" id="{5BE132D3-8B7F-4601-97F0-5BC4D5A25603}"/>
              </a:ext>
            </a:extLst>
          </p:cNvPr>
          <p:cNvSpPr>
            <a:spLocks noGrp="1"/>
          </p:cNvSpPr>
          <p:nvPr>
            <p:ph idx="17" hasCustomPrompt="1"/>
          </p:nvPr>
        </p:nvSpPr>
        <p:spPr>
          <a:xfrm>
            <a:off x="1006474" y="3844043"/>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32" name="Content Placeholder 2">
            <a:extLst>
              <a:ext uri="{FF2B5EF4-FFF2-40B4-BE49-F238E27FC236}">
                <a16:creationId xmlns:a16="http://schemas.microsoft.com/office/drawing/2014/main" id="{E12BEA47-19B1-4BB4-97F4-5785B771E977}"/>
              </a:ext>
            </a:extLst>
          </p:cNvPr>
          <p:cNvSpPr>
            <a:spLocks noGrp="1"/>
          </p:cNvSpPr>
          <p:nvPr>
            <p:ph idx="18" hasCustomPrompt="1"/>
          </p:nvPr>
        </p:nvSpPr>
        <p:spPr>
          <a:xfrm>
            <a:off x="1006474" y="4527203"/>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33" name="Content Placeholder 2">
            <a:extLst>
              <a:ext uri="{FF2B5EF4-FFF2-40B4-BE49-F238E27FC236}">
                <a16:creationId xmlns:a16="http://schemas.microsoft.com/office/drawing/2014/main" id="{323A0B27-30E3-4951-A773-753813566856}"/>
              </a:ext>
            </a:extLst>
          </p:cNvPr>
          <p:cNvSpPr>
            <a:spLocks noGrp="1"/>
          </p:cNvSpPr>
          <p:nvPr>
            <p:ph idx="19" hasCustomPrompt="1"/>
          </p:nvPr>
        </p:nvSpPr>
        <p:spPr>
          <a:xfrm>
            <a:off x="1006474" y="4850049"/>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pic>
        <p:nvPicPr>
          <p:cNvPr id="34" name="Graphic 33">
            <a:extLst>
              <a:ext uri="{FF2B5EF4-FFF2-40B4-BE49-F238E27FC236}">
                <a16:creationId xmlns:a16="http://schemas.microsoft.com/office/drawing/2014/main" id="{F0ABF0FB-839E-415C-B0F7-59B197539FB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34962" y="4528601"/>
            <a:ext cx="434380" cy="550732"/>
          </a:xfrm>
          <a:prstGeom prst="rect">
            <a:avLst/>
          </a:prstGeom>
        </p:spPr>
      </p:pic>
      <p:pic>
        <p:nvPicPr>
          <p:cNvPr id="19" name="Picture Placeholder 6">
            <a:extLst>
              <a:ext uri="{FF2B5EF4-FFF2-40B4-BE49-F238E27FC236}">
                <a16:creationId xmlns:a16="http://schemas.microsoft.com/office/drawing/2014/main" id="{509AADB9-9955-4893-99DA-3DF2997E658B}"/>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a:xfrm>
            <a:off x="7487026" y="1848155"/>
            <a:ext cx="3960000" cy="3960000"/>
          </a:xfrm>
          <a:prstGeom prst="ellipse">
            <a:avLst/>
          </a:prstGeom>
          <a:ln>
            <a:noFill/>
          </a:ln>
          <a:effectLst>
            <a:softEdge rad="112500"/>
          </a:effectLst>
        </p:spPr>
      </p:pic>
    </p:spTree>
    <p:extLst>
      <p:ext uri="{BB962C8B-B14F-4D97-AF65-F5344CB8AC3E}">
        <p14:creationId xmlns:p14="http://schemas.microsoft.com/office/powerpoint/2010/main" val="20623161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6EEE63-5591-4FC3-83B5-A6A7BB9005F3}"/>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sp>
        <p:nvSpPr>
          <p:cNvPr id="18" name="Slide Number Placeholder 5">
            <a:extLst>
              <a:ext uri="{FF2B5EF4-FFF2-40B4-BE49-F238E27FC236}">
                <a16:creationId xmlns:a16="http://schemas.microsoft.com/office/drawing/2014/main" id="{4B44DC66-4538-4A10-B709-BE3C77D4C065}"/>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
        <p:nvSpPr>
          <p:cNvPr id="22" name="Content Placeholder 2">
            <a:extLst>
              <a:ext uri="{FF2B5EF4-FFF2-40B4-BE49-F238E27FC236}">
                <a16:creationId xmlns:a16="http://schemas.microsoft.com/office/drawing/2014/main" id="{B4A6B790-949D-4B46-9A80-FB3BB860DB0F}"/>
              </a:ext>
            </a:extLst>
          </p:cNvPr>
          <p:cNvSpPr>
            <a:spLocks noGrp="1"/>
          </p:cNvSpPr>
          <p:nvPr>
            <p:ph idx="1" hasCustomPrompt="1"/>
          </p:nvPr>
        </p:nvSpPr>
        <p:spPr>
          <a:xfrm>
            <a:off x="1006474" y="1484313"/>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pic>
        <p:nvPicPr>
          <p:cNvPr id="24" name="Graphic 23">
            <a:extLst>
              <a:ext uri="{FF2B5EF4-FFF2-40B4-BE49-F238E27FC236}">
                <a16:creationId xmlns:a16="http://schemas.microsoft.com/office/drawing/2014/main" id="{1F8FBFEB-2FA8-4128-8FC7-F56B9ECF056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3537" y="1514476"/>
            <a:ext cx="280986" cy="532001"/>
          </a:xfrm>
          <a:prstGeom prst="rect">
            <a:avLst/>
          </a:prstGeom>
        </p:spPr>
      </p:pic>
      <p:pic>
        <p:nvPicPr>
          <p:cNvPr id="25" name="Graphic 24">
            <a:extLst>
              <a:ext uri="{FF2B5EF4-FFF2-40B4-BE49-F238E27FC236}">
                <a16:creationId xmlns:a16="http://schemas.microsoft.com/office/drawing/2014/main" id="{F473A5D7-DF4F-477C-A307-9FB39E4B47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63537" y="2505265"/>
            <a:ext cx="370901" cy="539492"/>
          </a:xfrm>
          <a:prstGeom prst="rect">
            <a:avLst/>
          </a:prstGeom>
        </p:spPr>
      </p:pic>
      <p:pic>
        <p:nvPicPr>
          <p:cNvPr id="26" name="Graphic 25">
            <a:extLst>
              <a:ext uri="{FF2B5EF4-FFF2-40B4-BE49-F238E27FC236}">
                <a16:creationId xmlns:a16="http://schemas.microsoft.com/office/drawing/2014/main" id="{88B668FB-A3F3-4B92-BF7E-563F2BA9468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50678" y="3522595"/>
            <a:ext cx="408366" cy="550732"/>
          </a:xfrm>
          <a:prstGeom prst="rect">
            <a:avLst/>
          </a:prstGeom>
        </p:spPr>
      </p:pic>
      <p:sp>
        <p:nvSpPr>
          <p:cNvPr id="27" name="Content Placeholder 2">
            <a:extLst>
              <a:ext uri="{FF2B5EF4-FFF2-40B4-BE49-F238E27FC236}">
                <a16:creationId xmlns:a16="http://schemas.microsoft.com/office/drawing/2014/main" id="{51F412EA-EDCE-442E-BF93-3FFDC04F8086}"/>
              </a:ext>
            </a:extLst>
          </p:cNvPr>
          <p:cNvSpPr>
            <a:spLocks noGrp="1"/>
          </p:cNvSpPr>
          <p:nvPr>
            <p:ph idx="13" hasCustomPrompt="1"/>
          </p:nvPr>
        </p:nvSpPr>
        <p:spPr>
          <a:xfrm>
            <a:off x="1006474" y="1807159"/>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28" name="Content Placeholder 2">
            <a:extLst>
              <a:ext uri="{FF2B5EF4-FFF2-40B4-BE49-F238E27FC236}">
                <a16:creationId xmlns:a16="http://schemas.microsoft.com/office/drawing/2014/main" id="{CD567F09-9866-42DB-8CE2-F95E84E66FAA}"/>
              </a:ext>
            </a:extLst>
          </p:cNvPr>
          <p:cNvSpPr>
            <a:spLocks noGrp="1"/>
          </p:cNvSpPr>
          <p:nvPr>
            <p:ph idx="14" hasCustomPrompt="1"/>
          </p:nvPr>
        </p:nvSpPr>
        <p:spPr>
          <a:xfrm>
            <a:off x="1006474" y="2508711"/>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29" name="Content Placeholder 2">
            <a:extLst>
              <a:ext uri="{FF2B5EF4-FFF2-40B4-BE49-F238E27FC236}">
                <a16:creationId xmlns:a16="http://schemas.microsoft.com/office/drawing/2014/main" id="{E7FFFAED-5F7C-463B-842B-8F3E48C65967}"/>
              </a:ext>
            </a:extLst>
          </p:cNvPr>
          <p:cNvSpPr>
            <a:spLocks noGrp="1"/>
          </p:cNvSpPr>
          <p:nvPr>
            <p:ph idx="15" hasCustomPrompt="1"/>
          </p:nvPr>
        </p:nvSpPr>
        <p:spPr>
          <a:xfrm>
            <a:off x="1006474" y="2831557"/>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30" name="Content Placeholder 2">
            <a:extLst>
              <a:ext uri="{FF2B5EF4-FFF2-40B4-BE49-F238E27FC236}">
                <a16:creationId xmlns:a16="http://schemas.microsoft.com/office/drawing/2014/main" id="{6B5A955E-1B98-4455-BEC9-41A31883F7A5}"/>
              </a:ext>
            </a:extLst>
          </p:cNvPr>
          <p:cNvSpPr>
            <a:spLocks noGrp="1"/>
          </p:cNvSpPr>
          <p:nvPr>
            <p:ph idx="16" hasCustomPrompt="1"/>
          </p:nvPr>
        </p:nvSpPr>
        <p:spPr>
          <a:xfrm>
            <a:off x="1006474" y="3521197"/>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31" name="Content Placeholder 2">
            <a:extLst>
              <a:ext uri="{FF2B5EF4-FFF2-40B4-BE49-F238E27FC236}">
                <a16:creationId xmlns:a16="http://schemas.microsoft.com/office/drawing/2014/main" id="{5BE132D3-8B7F-4601-97F0-5BC4D5A25603}"/>
              </a:ext>
            </a:extLst>
          </p:cNvPr>
          <p:cNvSpPr>
            <a:spLocks noGrp="1"/>
          </p:cNvSpPr>
          <p:nvPr>
            <p:ph idx="17" hasCustomPrompt="1"/>
          </p:nvPr>
        </p:nvSpPr>
        <p:spPr>
          <a:xfrm>
            <a:off x="1006474" y="3844043"/>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32" name="Content Placeholder 2">
            <a:extLst>
              <a:ext uri="{FF2B5EF4-FFF2-40B4-BE49-F238E27FC236}">
                <a16:creationId xmlns:a16="http://schemas.microsoft.com/office/drawing/2014/main" id="{E12BEA47-19B1-4BB4-97F4-5785B771E977}"/>
              </a:ext>
            </a:extLst>
          </p:cNvPr>
          <p:cNvSpPr>
            <a:spLocks noGrp="1"/>
          </p:cNvSpPr>
          <p:nvPr>
            <p:ph idx="18" hasCustomPrompt="1"/>
          </p:nvPr>
        </p:nvSpPr>
        <p:spPr>
          <a:xfrm>
            <a:off x="1006474" y="4527203"/>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33" name="Content Placeholder 2">
            <a:extLst>
              <a:ext uri="{FF2B5EF4-FFF2-40B4-BE49-F238E27FC236}">
                <a16:creationId xmlns:a16="http://schemas.microsoft.com/office/drawing/2014/main" id="{323A0B27-30E3-4951-A773-753813566856}"/>
              </a:ext>
            </a:extLst>
          </p:cNvPr>
          <p:cNvSpPr>
            <a:spLocks noGrp="1"/>
          </p:cNvSpPr>
          <p:nvPr>
            <p:ph idx="19" hasCustomPrompt="1"/>
          </p:nvPr>
        </p:nvSpPr>
        <p:spPr>
          <a:xfrm>
            <a:off x="1006474" y="4850049"/>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pic>
        <p:nvPicPr>
          <p:cNvPr id="34" name="Graphic 33">
            <a:extLst>
              <a:ext uri="{FF2B5EF4-FFF2-40B4-BE49-F238E27FC236}">
                <a16:creationId xmlns:a16="http://schemas.microsoft.com/office/drawing/2014/main" id="{F0ABF0FB-839E-415C-B0F7-59B197539FB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34962" y="4528601"/>
            <a:ext cx="434380" cy="550732"/>
          </a:xfrm>
          <a:prstGeom prst="rect">
            <a:avLst/>
          </a:prstGeom>
        </p:spPr>
      </p:pic>
    </p:spTree>
    <p:extLst>
      <p:ext uri="{BB962C8B-B14F-4D97-AF65-F5344CB8AC3E}">
        <p14:creationId xmlns:p14="http://schemas.microsoft.com/office/powerpoint/2010/main" val="10857931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A2F8C-728D-4FB4-9240-1392893281E5}"/>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2FFC3455-8C1E-4D0E-8EF0-E91246812B42}"/>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6" name="Oval 5">
            <a:extLst>
              <a:ext uri="{FF2B5EF4-FFF2-40B4-BE49-F238E27FC236}">
                <a16:creationId xmlns:a16="http://schemas.microsoft.com/office/drawing/2014/main" id="{24FA80AB-7098-4267-A834-E8F709184402}"/>
              </a:ext>
            </a:extLst>
          </p:cNvPr>
          <p:cNvSpPr/>
          <p:nvPr userDrawn="1"/>
        </p:nvSpPr>
        <p:spPr>
          <a:xfrm>
            <a:off x="411163" y="1816100"/>
            <a:ext cx="1689100" cy="1689100"/>
          </a:xfrm>
          <a:prstGeom prst="ellipse">
            <a:avLst/>
          </a:prstGeom>
          <a:solidFill>
            <a:srgbClr val="F6AD0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EA14713-FB5F-478F-8E95-8DDC4A24E36A}"/>
              </a:ext>
            </a:extLst>
          </p:cNvPr>
          <p:cNvSpPr/>
          <p:nvPr userDrawn="1"/>
        </p:nvSpPr>
        <p:spPr>
          <a:xfrm>
            <a:off x="411163" y="4216400"/>
            <a:ext cx="1689100" cy="1689100"/>
          </a:xfrm>
          <a:prstGeom prst="ellipse">
            <a:avLst/>
          </a:prstGeom>
          <a:solidFill>
            <a:srgbClr val="F6AD0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Content Placeholder 2">
            <a:extLst>
              <a:ext uri="{FF2B5EF4-FFF2-40B4-BE49-F238E27FC236}">
                <a16:creationId xmlns:a16="http://schemas.microsoft.com/office/drawing/2014/main" id="{01970DEA-856A-4EF5-8BD6-80C92C924E91}"/>
              </a:ext>
            </a:extLst>
          </p:cNvPr>
          <p:cNvSpPr>
            <a:spLocks noGrp="1"/>
          </p:cNvSpPr>
          <p:nvPr>
            <p:ph idx="1" hasCustomPrompt="1"/>
          </p:nvPr>
        </p:nvSpPr>
        <p:spPr>
          <a:xfrm>
            <a:off x="2100263" y="1493254"/>
            <a:ext cx="3995737" cy="294831"/>
          </a:xfrm>
        </p:spPr>
        <p:txBody>
          <a:bodyPr>
            <a:noAutofit/>
          </a:bodyPr>
          <a:lstStyle>
            <a:lvl1pPr marL="0" indent="0">
              <a:buNone/>
              <a:defRPr sz="12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11" name="Content Placeholder 2">
            <a:extLst>
              <a:ext uri="{FF2B5EF4-FFF2-40B4-BE49-F238E27FC236}">
                <a16:creationId xmlns:a16="http://schemas.microsoft.com/office/drawing/2014/main" id="{0F4E3071-EF9C-4D5B-B700-12DC88944DC7}"/>
              </a:ext>
            </a:extLst>
          </p:cNvPr>
          <p:cNvSpPr>
            <a:spLocks noGrp="1"/>
          </p:cNvSpPr>
          <p:nvPr>
            <p:ph idx="13" hasCustomPrompt="1"/>
          </p:nvPr>
        </p:nvSpPr>
        <p:spPr>
          <a:xfrm>
            <a:off x="2100263" y="1816100"/>
            <a:ext cx="3995737" cy="2097978"/>
          </a:xfrm>
        </p:spPr>
        <p:txBody>
          <a:bodyPr>
            <a:noAutofit/>
          </a:bodyPr>
          <a:lstStyle>
            <a:lvl1pPr marL="171450" indent="-171450">
              <a:buClr>
                <a:srgbClr val="F6AD04"/>
              </a:buClr>
              <a:buFont typeface="Arial" panose="020B0604020202020204" pitchFamily="34" charset="0"/>
              <a:buChar char="•"/>
              <a:defRPr sz="11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14" name="Oval 13">
            <a:extLst>
              <a:ext uri="{FF2B5EF4-FFF2-40B4-BE49-F238E27FC236}">
                <a16:creationId xmlns:a16="http://schemas.microsoft.com/office/drawing/2014/main" id="{8CED2E4C-094D-4804-81C4-C3C32EC1ED8A}"/>
              </a:ext>
            </a:extLst>
          </p:cNvPr>
          <p:cNvSpPr/>
          <p:nvPr userDrawn="1"/>
        </p:nvSpPr>
        <p:spPr>
          <a:xfrm>
            <a:off x="6168367" y="1816100"/>
            <a:ext cx="1689100" cy="1689100"/>
          </a:xfrm>
          <a:prstGeom prst="ellipse">
            <a:avLst/>
          </a:prstGeom>
          <a:solidFill>
            <a:srgbClr val="F6AD0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1959D190-99B0-4DA0-AEAD-759AA3EE00DB}"/>
              </a:ext>
            </a:extLst>
          </p:cNvPr>
          <p:cNvSpPr/>
          <p:nvPr userDrawn="1"/>
        </p:nvSpPr>
        <p:spPr>
          <a:xfrm>
            <a:off x="6168367" y="4216400"/>
            <a:ext cx="1689100" cy="1689100"/>
          </a:xfrm>
          <a:prstGeom prst="ellipse">
            <a:avLst/>
          </a:prstGeom>
          <a:solidFill>
            <a:srgbClr val="F6AD0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2" name="Content Placeholder 2">
            <a:extLst>
              <a:ext uri="{FF2B5EF4-FFF2-40B4-BE49-F238E27FC236}">
                <a16:creationId xmlns:a16="http://schemas.microsoft.com/office/drawing/2014/main" id="{9D220E06-4641-400C-BC22-D93E96268B24}"/>
              </a:ext>
            </a:extLst>
          </p:cNvPr>
          <p:cNvSpPr>
            <a:spLocks noGrp="1"/>
          </p:cNvSpPr>
          <p:nvPr>
            <p:ph idx="14" hasCustomPrompt="1"/>
          </p:nvPr>
        </p:nvSpPr>
        <p:spPr>
          <a:xfrm>
            <a:off x="2100263" y="3992911"/>
            <a:ext cx="3995737" cy="294831"/>
          </a:xfrm>
        </p:spPr>
        <p:txBody>
          <a:bodyPr>
            <a:noAutofit/>
          </a:bodyPr>
          <a:lstStyle>
            <a:lvl1pPr marL="0" indent="0">
              <a:buNone/>
              <a:defRPr sz="12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23" name="Content Placeholder 2">
            <a:extLst>
              <a:ext uri="{FF2B5EF4-FFF2-40B4-BE49-F238E27FC236}">
                <a16:creationId xmlns:a16="http://schemas.microsoft.com/office/drawing/2014/main" id="{B2D09F60-1F35-447D-BCAA-153AAB43936A}"/>
              </a:ext>
            </a:extLst>
          </p:cNvPr>
          <p:cNvSpPr>
            <a:spLocks noGrp="1"/>
          </p:cNvSpPr>
          <p:nvPr>
            <p:ph idx="15" hasCustomPrompt="1"/>
          </p:nvPr>
        </p:nvSpPr>
        <p:spPr>
          <a:xfrm>
            <a:off x="2100263" y="4315757"/>
            <a:ext cx="3995737" cy="2097978"/>
          </a:xfrm>
        </p:spPr>
        <p:txBody>
          <a:bodyPr>
            <a:noAutofit/>
          </a:bodyPr>
          <a:lstStyle>
            <a:lvl1pPr marL="171450" indent="-171450">
              <a:buClr>
                <a:srgbClr val="F6AD04"/>
              </a:buClr>
              <a:buFont typeface="Arial" panose="020B0604020202020204" pitchFamily="34" charset="0"/>
              <a:buChar char="•"/>
              <a:defRPr sz="11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24" name="Content Placeholder 2">
            <a:extLst>
              <a:ext uri="{FF2B5EF4-FFF2-40B4-BE49-F238E27FC236}">
                <a16:creationId xmlns:a16="http://schemas.microsoft.com/office/drawing/2014/main" id="{7F4C64F0-C439-42A2-8C8F-855ED4611670}"/>
              </a:ext>
            </a:extLst>
          </p:cNvPr>
          <p:cNvSpPr>
            <a:spLocks noGrp="1"/>
          </p:cNvSpPr>
          <p:nvPr>
            <p:ph idx="16" hasCustomPrompt="1"/>
          </p:nvPr>
        </p:nvSpPr>
        <p:spPr>
          <a:xfrm>
            <a:off x="7861301" y="1493254"/>
            <a:ext cx="3995737" cy="294831"/>
          </a:xfrm>
        </p:spPr>
        <p:txBody>
          <a:bodyPr>
            <a:noAutofit/>
          </a:bodyPr>
          <a:lstStyle>
            <a:lvl1pPr marL="0" indent="0">
              <a:buNone/>
              <a:defRPr sz="12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25" name="Content Placeholder 2">
            <a:extLst>
              <a:ext uri="{FF2B5EF4-FFF2-40B4-BE49-F238E27FC236}">
                <a16:creationId xmlns:a16="http://schemas.microsoft.com/office/drawing/2014/main" id="{F07F4993-9E3F-4D6B-81A9-39F5B1743295}"/>
              </a:ext>
            </a:extLst>
          </p:cNvPr>
          <p:cNvSpPr>
            <a:spLocks noGrp="1"/>
          </p:cNvSpPr>
          <p:nvPr>
            <p:ph idx="17" hasCustomPrompt="1"/>
          </p:nvPr>
        </p:nvSpPr>
        <p:spPr>
          <a:xfrm>
            <a:off x="7861301" y="1816100"/>
            <a:ext cx="3995737" cy="2097978"/>
          </a:xfrm>
        </p:spPr>
        <p:txBody>
          <a:bodyPr>
            <a:noAutofit/>
          </a:bodyPr>
          <a:lstStyle>
            <a:lvl1pPr marL="171450" indent="-171450">
              <a:buClr>
                <a:srgbClr val="F6AD04"/>
              </a:buClr>
              <a:buFont typeface="Arial" panose="020B0604020202020204" pitchFamily="34" charset="0"/>
              <a:buChar char="•"/>
              <a:defRPr sz="11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26" name="Content Placeholder 2">
            <a:extLst>
              <a:ext uri="{FF2B5EF4-FFF2-40B4-BE49-F238E27FC236}">
                <a16:creationId xmlns:a16="http://schemas.microsoft.com/office/drawing/2014/main" id="{20EEB83D-ADE1-44B1-92DE-D0FF22A5C868}"/>
              </a:ext>
            </a:extLst>
          </p:cNvPr>
          <p:cNvSpPr>
            <a:spLocks noGrp="1"/>
          </p:cNvSpPr>
          <p:nvPr>
            <p:ph idx="18" hasCustomPrompt="1"/>
          </p:nvPr>
        </p:nvSpPr>
        <p:spPr>
          <a:xfrm>
            <a:off x="7861301" y="3992911"/>
            <a:ext cx="3995737" cy="294831"/>
          </a:xfrm>
        </p:spPr>
        <p:txBody>
          <a:bodyPr>
            <a:noAutofit/>
          </a:bodyPr>
          <a:lstStyle>
            <a:lvl1pPr marL="0" indent="0">
              <a:buNone/>
              <a:defRPr sz="12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27" name="Content Placeholder 2">
            <a:extLst>
              <a:ext uri="{FF2B5EF4-FFF2-40B4-BE49-F238E27FC236}">
                <a16:creationId xmlns:a16="http://schemas.microsoft.com/office/drawing/2014/main" id="{49B7B4B5-04D8-4104-9910-ED3658918A59}"/>
              </a:ext>
            </a:extLst>
          </p:cNvPr>
          <p:cNvSpPr>
            <a:spLocks noGrp="1"/>
          </p:cNvSpPr>
          <p:nvPr>
            <p:ph idx="19" hasCustomPrompt="1"/>
          </p:nvPr>
        </p:nvSpPr>
        <p:spPr>
          <a:xfrm>
            <a:off x="7861301" y="4315757"/>
            <a:ext cx="3995737" cy="2097978"/>
          </a:xfrm>
        </p:spPr>
        <p:txBody>
          <a:bodyPr>
            <a:noAutofit/>
          </a:bodyPr>
          <a:lstStyle>
            <a:lvl1pPr marL="171450" indent="-171450">
              <a:buClr>
                <a:srgbClr val="F6AD04"/>
              </a:buClr>
              <a:buFont typeface="Arial" panose="020B0604020202020204" pitchFamily="34" charset="0"/>
              <a:buChar char="•"/>
              <a:defRPr sz="11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Tree>
    <p:extLst>
      <p:ext uri="{BB962C8B-B14F-4D97-AF65-F5344CB8AC3E}">
        <p14:creationId xmlns:p14="http://schemas.microsoft.com/office/powerpoint/2010/main" val="11884335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E0CAA91-7D7F-492D-871D-7E9BD0632024}"/>
              </a:ext>
            </a:extLst>
          </p:cNvPr>
          <p:cNvSpPr/>
          <p:nvPr userDrawn="1"/>
        </p:nvSpPr>
        <p:spPr>
          <a:xfrm>
            <a:off x="0" y="1466083"/>
            <a:ext cx="11094784" cy="5391919"/>
          </a:xfrm>
          <a:custGeom>
            <a:avLst/>
            <a:gdLst>
              <a:gd name="connsiteX0" fmla="*/ 3680147 w 11094784"/>
              <a:gd name="connsiteY0" fmla="*/ 0 h 5391919"/>
              <a:gd name="connsiteX1" fmla="*/ 11000676 w 11094784"/>
              <a:gd name="connsiteY1" fmla="*/ 5113789 h 5391919"/>
              <a:gd name="connsiteX2" fmla="*/ 11094784 w 11094784"/>
              <a:gd name="connsiteY2" fmla="*/ 5391919 h 5391919"/>
              <a:gd name="connsiteX3" fmla="*/ 0 w 11094784"/>
              <a:gd name="connsiteY3" fmla="*/ 5391919 h 5391919"/>
              <a:gd name="connsiteX4" fmla="*/ 0 w 11094784"/>
              <a:gd name="connsiteY4" fmla="*/ 922871 h 5391919"/>
              <a:gd name="connsiteX5" fmla="*/ 301372 w 11094784"/>
              <a:gd name="connsiteY5" fmla="*/ 768517 h 5391919"/>
              <a:gd name="connsiteX6" fmla="*/ 3680147 w 11094784"/>
              <a:gd name="connsiteY6" fmla="*/ 0 h 539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4784" h="5391919">
                <a:moveTo>
                  <a:pt x="3680147" y="0"/>
                </a:moveTo>
                <a:cubicBezTo>
                  <a:pt x="7042799" y="0"/>
                  <a:pt x="9908040" y="2129662"/>
                  <a:pt x="11000676" y="5113789"/>
                </a:cubicBezTo>
                <a:lnTo>
                  <a:pt x="11094784" y="5391919"/>
                </a:lnTo>
                <a:lnTo>
                  <a:pt x="0" y="5391919"/>
                </a:lnTo>
                <a:lnTo>
                  <a:pt x="0" y="922871"/>
                </a:lnTo>
                <a:lnTo>
                  <a:pt x="301372" y="768517"/>
                </a:lnTo>
                <a:cubicBezTo>
                  <a:pt x="1323502" y="276004"/>
                  <a:pt x="2469593" y="0"/>
                  <a:pt x="3680147" y="0"/>
                </a:cubicBezTo>
                <a:close/>
              </a:path>
            </a:pathLst>
          </a:custGeom>
          <a:blipFill>
            <a:blip r:embed="rId2"/>
            <a:stretch>
              <a:fillRect l="1" t="-27190" r="-9889" b="-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8352C561-BF98-4400-885E-7037A3934DB9}"/>
              </a:ext>
            </a:extLst>
          </p:cNvPr>
          <p:cNvSpPr>
            <a:spLocks noGrp="1"/>
          </p:cNvSpPr>
          <p:nvPr>
            <p:ph type="title"/>
          </p:nvPr>
        </p:nvSpPr>
        <p:spPr>
          <a:xfrm>
            <a:off x="334962" y="3429000"/>
            <a:ext cx="7107237" cy="1084943"/>
          </a:xfrm>
        </p:spPr>
        <p:txBody>
          <a:bodyPr anchor="t"/>
          <a:lstStyle>
            <a:lvl1pPr>
              <a:defRPr sz="3600">
                <a:solidFill>
                  <a:schemeClr val="bg1"/>
                </a:solidFill>
              </a:defRPr>
            </a:lvl1pPr>
          </a:lstStyle>
          <a:p>
            <a:r>
              <a:rPr lang="en-US" dirty="0"/>
              <a:t>Click to edit</a:t>
            </a:r>
            <a:endParaRPr lang="en-GB" dirty="0"/>
          </a:p>
        </p:txBody>
      </p:sp>
      <p:sp>
        <p:nvSpPr>
          <p:cNvPr id="3" name="Footer Placeholder 2">
            <a:extLst>
              <a:ext uri="{FF2B5EF4-FFF2-40B4-BE49-F238E27FC236}">
                <a16:creationId xmlns:a16="http://schemas.microsoft.com/office/drawing/2014/main" id="{159EF0EF-5F69-417A-8427-552E803CFF02}"/>
              </a:ext>
            </a:extLst>
          </p:cNvPr>
          <p:cNvSpPr>
            <a:spLocks noGrp="1"/>
          </p:cNvSpPr>
          <p:nvPr>
            <p:ph type="ftr" sz="quarter" idx="10"/>
          </p:nvPr>
        </p:nvSpPr>
        <p:spPr/>
        <p:txBody>
          <a:bodyPr/>
          <a:lstStyle/>
          <a:p>
            <a:r>
              <a:rPr lang="en-GB">
                <a:solidFill>
                  <a:schemeClr val="bg1"/>
                </a:solidFill>
              </a:rPr>
              <a:t>Pension Insurance Corporation plc is registered in England and Wales under company number 05706720. It is authorised by the Prudential Regulation Authority and regulated by the Financial Conduct Authority and Prudential Regulation Authority (FRN 454345). Its registered office is at 14 Cornhill, London EC3V 3ND.</a:t>
            </a:r>
            <a:endParaRPr lang="en-GB" dirty="0">
              <a:solidFill>
                <a:schemeClr val="bg1"/>
              </a:solidFill>
            </a:endParaRPr>
          </a:p>
        </p:txBody>
      </p:sp>
      <p:sp>
        <p:nvSpPr>
          <p:cNvPr id="4" name="Slide Number Placeholder 3">
            <a:extLst>
              <a:ext uri="{FF2B5EF4-FFF2-40B4-BE49-F238E27FC236}">
                <a16:creationId xmlns:a16="http://schemas.microsoft.com/office/drawing/2014/main" id="{E78C8520-E467-49C7-8518-E4C5B93BFA6F}"/>
              </a:ext>
            </a:extLst>
          </p:cNvPr>
          <p:cNvSpPr>
            <a:spLocks noGrp="1"/>
          </p:cNvSpPr>
          <p:nvPr>
            <p:ph type="sldNum" sz="quarter" idx="11"/>
          </p:nvPr>
        </p:nvSpPr>
        <p:spPr/>
        <p:txBody>
          <a:bodyPr/>
          <a:lstStyle/>
          <a:p>
            <a:fld id="{780BC5ED-87F5-4027-8578-F7BE9D8C36AE}" type="slidenum">
              <a:rPr lang="en-GB" smtClean="0"/>
              <a:pPr/>
              <a:t>‹#›</a:t>
            </a:fld>
            <a:endParaRPr lang="en-GB"/>
          </a:p>
        </p:txBody>
      </p:sp>
      <p:sp>
        <p:nvSpPr>
          <p:cNvPr id="13" name="Text Placeholder 12">
            <a:extLst>
              <a:ext uri="{FF2B5EF4-FFF2-40B4-BE49-F238E27FC236}">
                <a16:creationId xmlns:a16="http://schemas.microsoft.com/office/drawing/2014/main" id="{FAD5AE9A-28FB-4F56-AC81-CD9465730BF7}"/>
              </a:ext>
            </a:extLst>
          </p:cNvPr>
          <p:cNvSpPr>
            <a:spLocks noGrp="1"/>
          </p:cNvSpPr>
          <p:nvPr>
            <p:ph type="body" sz="quarter" idx="12"/>
          </p:nvPr>
        </p:nvSpPr>
        <p:spPr>
          <a:xfrm>
            <a:off x="334963" y="584200"/>
            <a:ext cx="7777162" cy="444500"/>
          </a:xfrm>
          <a:prstGeom prst="rect">
            <a:avLst/>
          </a:prstGeom>
        </p:spPr>
        <p:txBody>
          <a:bodyPr lIns="72000" rIns="72000"/>
          <a:lstStyle>
            <a:lvl1pPr marL="0" indent="0">
              <a:buNone/>
              <a:defRPr sz="2400" b="1"/>
            </a:lvl1pPr>
            <a:lvl2pPr>
              <a:defRPr sz="1800" b="1"/>
            </a:lvl2pPr>
            <a:lvl3pPr>
              <a:defRPr sz="1800" b="1"/>
            </a:lvl3pPr>
            <a:lvl4pPr>
              <a:defRPr sz="1800" b="1"/>
            </a:lvl4pPr>
            <a:lvl5pPr>
              <a:defRPr sz="1800" b="1"/>
            </a:lvl5pPr>
          </a:lstStyle>
          <a:p>
            <a:pPr lvl="0"/>
            <a:r>
              <a:rPr lang="en-US" dirty="0"/>
              <a:t>Click to edit Master text styles</a:t>
            </a:r>
            <a:endParaRPr lang="en-GB" dirty="0"/>
          </a:p>
        </p:txBody>
      </p:sp>
      <p:sp>
        <p:nvSpPr>
          <p:cNvPr id="15" name="Text Placeholder 14">
            <a:extLst>
              <a:ext uri="{FF2B5EF4-FFF2-40B4-BE49-F238E27FC236}">
                <a16:creationId xmlns:a16="http://schemas.microsoft.com/office/drawing/2014/main" id="{FE06E1BC-9B09-4BE3-AA7D-75A23D7B909A}"/>
              </a:ext>
            </a:extLst>
          </p:cNvPr>
          <p:cNvSpPr>
            <a:spLocks noGrp="1"/>
          </p:cNvSpPr>
          <p:nvPr>
            <p:ph type="body" sz="quarter" idx="13"/>
          </p:nvPr>
        </p:nvSpPr>
        <p:spPr>
          <a:xfrm>
            <a:off x="334963" y="1052295"/>
            <a:ext cx="7777162" cy="365125"/>
          </a:xfrm>
          <a:prstGeom prst="rect">
            <a:avLst/>
          </a:prstGeom>
        </p:spPr>
        <p:txBody>
          <a:bodyPr anchor="t"/>
          <a:lstStyle>
            <a:lvl1pPr marL="0" indent="0">
              <a:buNone/>
              <a:defRPr sz="1600" b="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
        <p:nvSpPr>
          <p:cNvPr id="17" name="Text Placeholder 16">
            <a:extLst>
              <a:ext uri="{FF2B5EF4-FFF2-40B4-BE49-F238E27FC236}">
                <a16:creationId xmlns:a16="http://schemas.microsoft.com/office/drawing/2014/main" id="{43540E42-1969-4FCF-A03B-2BE38A2F148C}"/>
              </a:ext>
            </a:extLst>
          </p:cNvPr>
          <p:cNvSpPr>
            <a:spLocks noGrp="1"/>
          </p:cNvSpPr>
          <p:nvPr>
            <p:ph type="body" sz="quarter" idx="14"/>
          </p:nvPr>
        </p:nvSpPr>
        <p:spPr>
          <a:xfrm>
            <a:off x="334963" y="4553856"/>
            <a:ext cx="7310438" cy="1802494"/>
          </a:xfrm>
          <a:prstGeom prst="rect">
            <a:avLst/>
          </a:prstGeom>
        </p:spPr>
        <p:txBody>
          <a:bodyPr/>
          <a:lstStyle>
            <a:lvl1pPr marL="177800" indent="-177800">
              <a:buClr>
                <a:srgbClr val="F6AD04"/>
              </a:buClr>
              <a:defRPr sz="1600" b="1">
                <a:solidFill>
                  <a:schemeClr val="bg1"/>
                </a:solidFill>
              </a:defRPr>
            </a:lvl1pPr>
            <a:lvl2pPr marL="355600" indent="-177800">
              <a:buClr>
                <a:srgbClr val="F6AD04"/>
              </a:buClr>
              <a:defRPr sz="1400" b="1">
                <a:solidFill>
                  <a:schemeClr val="bg1"/>
                </a:solidFill>
              </a:defRPr>
            </a:lvl2pPr>
            <a:lvl3pPr marL="533400" indent="-177800">
              <a:buClr>
                <a:srgbClr val="F6AD04"/>
              </a:buClr>
              <a:defRPr sz="1200" b="1">
                <a:solidFill>
                  <a:schemeClr val="bg1"/>
                </a:solidFill>
              </a:defRPr>
            </a:lvl3pPr>
            <a:lvl4pPr marL="723900" indent="-190500">
              <a:buClr>
                <a:srgbClr val="F6AD04"/>
              </a:buClr>
              <a:defRPr sz="1100" b="1">
                <a:solidFill>
                  <a:schemeClr val="bg1"/>
                </a:solidFill>
              </a:defRPr>
            </a:lvl4pPr>
            <a:lvl5pPr marL="901700" indent="-177800">
              <a:buClr>
                <a:srgbClr val="F6AD04"/>
              </a:buClr>
              <a:defRPr sz="11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4">
            <a:extLst>
              <a:ext uri="{FF2B5EF4-FFF2-40B4-BE49-F238E27FC236}">
                <a16:creationId xmlns:a16="http://schemas.microsoft.com/office/drawing/2014/main" id="{2EE5B094-669C-4299-9518-C1B68217161F}"/>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3986112092"/>
      </p:ext>
    </p:extLst>
  </p:cSld>
  <p:clrMapOvr>
    <a:masterClrMapping/>
  </p:clrMapOvr>
  <p:extLst>
    <p:ext uri="{DCECCB84-F9BA-43D5-87BE-67443E8EF086}">
      <p15:sldGuideLst xmlns:p15="http://schemas.microsoft.com/office/powerpoint/2012/main">
        <p15:guide id="1" pos="5110">
          <p15:clr>
            <a:srgbClr val="FBAE40"/>
          </p15:clr>
        </p15:guide>
        <p15:guide id="2" pos="257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E0CAA91-7D7F-492D-871D-7E9BD0632024}"/>
              </a:ext>
            </a:extLst>
          </p:cNvPr>
          <p:cNvSpPr/>
          <p:nvPr userDrawn="1"/>
        </p:nvSpPr>
        <p:spPr>
          <a:xfrm>
            <a:off x="0" y="1466083"/>
            <a:ext cx="11094784" cy="5391919"/>
          </a:xfrm>
          <a:custGeom>
            <a:avLst/>
            <a:gdLst>
              <a:gd name="connsiteX0" fmla="*/ 3680147 w 11094784"/>
              <a:gd name="connsiteY0" fmla="*/ 0 h 5391919"/>
              <a:gd name="connsiteX1" fmla="*/ 11000676 w 11094784"/>
              <a:gd name="connsiteY1" fmla="*/ 5113789 h 5391919"/>
              <a:gd name="connsiteX2" fmla="*/ 11094784 w 11094784"/>
              <a:gd name="connsiteY2" fmla="*/ 5391919 h 5391919"/>
              <a:gd name="connsiteX3" fmla="*/ 0 w 11094784"/>
              <a:gd name="connsiteY3" fmla="*/ 5391919 h 5391919"/>
              <a:gd name="connsiteX4" fmla="*/ 0 w 11094784"/>
              <a:gd name="connsiteY4" fmla="*/ 922871 h 5391919"/>
              <a:gd name="connsiteX5" fmla="*/ 301372 w 11094784"/>
              <a:gd name="connsiteY5" fmla="*/ 768517 h 5391919"/>
              <a:gd name="connsiteX6" fmla="*/ 3680147 w 11094784"/>
              <a:gd name="connsiteY6" fmla="*/ 0 h 539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4784" h="5391919">
                <a:moveTo>
                  <a:pt x="3680147" y="0"/>
                </a:moveTo>
                <a:cubicBezTo>
                  <a:pt x="7042799" y="0"/>
                  <a:pt x="9908040" y="2129662"/>
                  <a:pt x="11000676" y="5113789"/>
                </a:cubicBezTo>
                <a:lnTo>
                  <a:pt x="11094784" y="5391919"/>
                </a:lnTo>
                <a:lnTo>
                  <a:pt x="0" y="5391919"/>
                </a:lnTo>
                <a:lnTo>
                  <a:pt x="0" y="922871"/>
                </a:lnTo>
                <a:lnTo>
                  <a:pt x="301372" y="768517"/>
                </a:lnTo>
                <a:cubicBezTo>
                  <a:pt x="1323502" y="276004"/>
                  <a:pt x="2469593" y="0"/>
                  <a:pt x="3680147" y="0"/>
                </a:cubicBezTo>
                <a:close/>
              </a:path>
            </a:pathLst>
          </a:custGeom>
          <a:blipFill>
            <a:blip r:embed="rId2"/>
            <a:stretch>
              <a:fillRect l="1" t="-27190" r="-9889" b="-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159EF0EF-5F69-417A-8427-552E803CFF02}"/>
              </a:ext>
            </a:extLst>
          </p:cNvPr>
          <p:cNvSpPr>
            <a:spLocks noGrp="1"/>
          </p:cNvSpPr>
          <p:nvPr>
            <p:ph type="ftr" sz="quarter" idx="10"/>
          </p:nvPr>
        </p:nvSpPr>
        <p:spPr/>
        <p:txBody>
          <a:bodyPr/>
          <a:lstStyle/>
          <a:p>
            <a:r>
              <a:rPr lang="en-GB">
                <a:solidFill>
                  <a:schemeClr val="bg1"/>
                </a:solidFill>
              </a:rPr>
              <a:t>Pension Insurance Corporation plc is registered in England and Wales under company number 05706720. It is authorised by the Prudential Regulation Authority and regulated by the Financial Conduct Authority and Prudential Regulation Authority (FRN 454345). Its registered office is at 14 Cornhill, London EC3V 3ND.</a:t>
            </a:r>
            <a:endParaRPr lang="en-GB" dirty="0">
              <a:solidFill>
                <a:schemeClr val="bg1"/>
              </a:solidFill>
            </a:endParaRPr>
          </a:p>
        </p:txBody>
      </p:sp>
      <p:sp>
        <p:nvSpPr>
          <p:cNvPr id="4" name="Slide Number Placeholder 3">
            <a:extLst>
              <a:ext uri="{FF2B5EF4-FFF2-40B4-BE49-F238E27FC236}">
                <a16:creationId xmlns:a16="http://schemas.microsoft.com/office/drawing/2014/main" id="{E78C8520-E467-49C7-8518-E4C5B93BFA6F}"/>
              </a:ext>
            </a:extLst>
          </p:cNvPr>
          <p:cNvSpPr>
            <a:spLocks noGrp="1"/>
          </p:cNvSpPr>
          <p:nvPr>
            <p:ph type="sldNum" sz="quarter" idx="11"/>
          </p:nvPr>
        </p:nvSpPr>
        <p:spPr/>
        <p:txBody>
          <a:bodyPr/>
          <a:lstStyle/>
          <a:p>
            <a:fld id="{780BC5ED-87F5-4027-8578-F7BE9D8C36AE}" type="slidenum">
              <a:rPr lang="en-GB" smtClean="0"/>
              <a:pPr/>
              <a:t>‹#›</a:t>
            </a:fld>
            <a:endParaRPr lang="en-GB"/>
          </a:p>
        </p:txBody>
      </p:sp>
      <p:sp>
        <p:nvSpPr>
          <p:cNvPr id="13" name="Text Placeholder 12">
            <a:extLst>
              <a:ext uri="{FF2B5EF4-FFF2-40B4-BE49-F238E27FC236}">
                <a16:creationId xmlns:a16="http://schemas.microsoft.com/office/drawing/2014/main" id="{FAD5AE9A-28FB-4F56-AC81-CD9465730BF7}"/>
              </a:ext>
            </a:extLst>
          </p:cNvPr>
          <p:cNvSpPr>
            <a:spLocks noGrp="1"/>
          </p:cNvSpPr>
          <p:nvPr>
            <p:ph type="body" sz="quarter" idx="12"/>
          </p:nvPr>
        </p:nvSpPr>
        <p:spPr>
          <a:xfrm>
            <a:off x="334963" y="584200"/>
            <a:ext cx="7777162" cy="444500"/>
          </a:xfrm>
          <a:prstGeom prst="rect">
            <a:avLst/>
          </a:prstGeom>
        </p:spPr>
        <p:txBody>
          <a:bodyPr lIns="72000" rIns="72000"/>
          <a:lstStyle>
            <a:lvl1pPr marL="0" indent="0">
              <a:buNone/>
              <a:defRPr sz="2400" b="1"/>
            </a:lvl1pPr>
            <a:lvl2pPr>
              <a:defRPr sz="1800" b="1"/>
            </a:lvl2pPr>
            <a:lvl3pPr>
              <a:defRPr sz="1800" b="1"/>
            </a:lvl3pPr>
            <a:lvl4pPr>
              <a:defRPr sz="1800" b="1"/>
            </a:lvl4pPr>
            <a:lvl5pPr>
              <a:defRPr sz="1800" b="1"/>
            </a:lvl5pPr>
          </a:lstStyle>
          <a:p>
            <a:pPr lvl="0"/>
            <a:r>
              <a:rPr lang="en-US" dirty="0"/>
              <a:t>Click to edit Master text styles</a:t>
            </a:r>
            <a:endParaRPr lang="en-GB" dirty="0"/>
          </a:p>
        </p:txBody>
      </p:sp>
      <p:sp>
        <p:nvSpPr>
          <p:cNvPr id="15" name="Text Placeholder 14">
            <a:extLst>
              <a:ext uri="{FF2B5EF4-FFF2-40B4-BE49-F238E27FC236}">
                <a16:creationId xmlns:a16="http://schemas.microsoft.com/office/drawing/2014/main" id="{FE06E1BC-9B09-4BE3-AA7D-75A23D7B909A}"/>
              </a:ext>
            </a:extLst>
          </p:cNvPr>
          <p:cNvSpPr>
            <a:spLocks noGrp="1"/>
          </p:cNvSpPr>
          <p:nvPr>
            <p:ph type="body" sz="quarter" idx="13"/>
          </p:nvPr>
        </p:nvSpPr>
        <p:spPr>
          <a:xfrm>
            <a:off x="334963" y="1052295"/>
            <a:ext cx="7777162" cy="365125"/>
          </a:xfrm>
          <a:prstGeom prst="rect">
            <a:avLst/>
          </a:prstGeom>
        </p:spPr>
        <p:txBody>
          <a:bodyPr anchor="t"/>
          <a:lstStyle>
            <a:lvl1pPr marL="0" indent="0">
              <a:buNone/>
              <a:defRPr sz="1600" b="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
        <p:nvSpPr>
          <p:cNvPr id="17" name="Text Placeholder 16">
            <a:extLst>
              <a:ext uri="{FF2B5EF4-FFF2-40B4-BE49-F238E27FC236}">
                <a16:creationId xmlns:a16="http://schemas.microsoft.com/office/drawing/2014/main" id="{43540E42-1969-4FCF-A03B-2BE38A2F148C}"/>
              </a:ext>
            </a:extLst>
          </p:cNvPr>
          <p:cNvSpPr>
            <a:spLocks noGrp="1"/>
          </p:cNvSpPr>
          <p:nvPr>
            <p:ph type="body" sz="quarter" idx="14"/>
          </p:nvPr>
        </p:nvSpPr>
        <p:spPr>
          <a:xfrm>
            <a:off x="334963" y="3429000"/>
            <a:ext cx="7310438" cy="2927350"/>
          </a:xfrm>
          <a:prstGeom prst="rect">
            <a:avLst/>
          </a:prstGeom>
        </p:spPr>
        <p:txBody>
          <a:bodyPr/>
          <a:lstStyle>
            <a:lvl1pPr marL="177800" indent="-177800">
              <a:buClr>
                <a:srgbClr val="F6AD04"/>
              </a:buClr>
              <a:defRPr sz="1600" b="1">
                <a:solidFill>
                  <a:schemeClr val="bg1"/>
                </a:solidFill>
              </a:defRPr>
            </a:lvl1pPr>
            <a:lvl2pPr marL="355600" indent="-177800">
              <a:buClr>
                <a:srgbClr val="F6AD04"/>
              </a:buClr>
              <a:defRPr sz="1400" b="1">
                <a:solidFill>
                  <a:schemeClr val="bg1"/>
                </a:solidFill>
              </a:defRPr>
            </a:lvl2pPr>
            <a:lvl3pPr marL="533400" indent="-177800">
              <a:buClr>
                <a:srgbClr val="F6AD04"/>
              </a:buClr>
              <a:defRPr sz="1200" b="1">
                <a:solidFill>
                  <a:schemeClr val="bg1"/>
                </a:solidFill>
              </a:defRPr>
            </a:lvl3pPr>
            <a:lvl4pPr marL="723900" indent="-190500">
              <a:buClr>
                <a:srgbClr val="F6AD04"/>
              </a:buClr>
              <a:defRPr sz="1100" b="1">
                <a:solidFill>
                  <a:schemeClr val="bg1"/>
                </a:solidFill>
              </a:defRPr>
            </a:lvl4pPr>
            <a:lvl5pPr marL="901700" indent="-177800">
              <a:buClr>
                <a:srgbClr val="F6AD04"/>
              </a:buClr>
              <a:defRPr sz="11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4">
            <a:extLst>
              <a:ext uri="{FF2B5EF4-FFF2-40B4-BE49-F238E27FC236}">
                <a16:creationId xmlns:a16="http://schemas.microsoft.com/office/drawing/2014/main" id="{2EE5B094-669C-4299-9518-C1B68217161F}"/>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3210198025"/>
      </p:ext>
    </p:extLst>
  </p:cSld>
  <p:clrMapOvr>
    <a:masterClrMapping/>
  </p:clrMapOvr>
  <p:extLst>
    <p:ext uri="{DCECCB84-F9BA-43D5-87BE-67443E8EF086}">
      <p15:sldGuideLst xmlns:p15="http://schemas.microsoft.com/office/powerpoint/2012/main">
        <p15:guide id="1" pos="5110">
          <p15:clr>
            <a:srgbClr val="FBAE40"/>
          </p15:clr>
        </p15:guide>
        <p15:guide id="2" pos="257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Heading + subtitle only">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EDA7B41C-093E-A54A-A334-4DE17EB23EF9}"/>
              </a:ext>
            </a:extLst>
          </p:cNvPr>
          <p:cNvSpPr>
            <a:spLocks noGrp="1"/>
          </p:cNvSpPr>
          <p:nvPr>
            <p:ph type="body" sz="quarter" idx="12" hasCustomPrompt="1"/>
          </p:nvPr>
        </p:nvSpPr>
        <p:spPr>
          <a:xfrm>
            <a:off x="417578" y="777600"/>
            <a:ext cx="9504362" cy="354012"/>
          </a:xfrm>
        </p:spPr>
        <p:txBody>
          <a:bodyPr>
            <a:noAutofit/>
          </a:bodyPr>
          <a:lstStyle>
            <a:lvl1pPr marL="0" indent="0">
              <a:spcBef>
                <a:spcPts val="0"/>
              </a:spcBef>
              <a:spcAft>
                <a:spcPts val="0"/>
              </a:spcAft>
              <a:buNone/>
              <a:defRPr b="0">
                <a:solidFill>
                  <a:srgbClr val="021F4E"/>
                </a:solidFill>
              </a:defRPr>
            </a:lvl1pPr>
          </a:lstStyle>
          <a:p>
            <a:pPr lvl="0"/>
            <a:r>
              <a:rPr lang="en-GB" dirty="0"/>
              <a:t>Insert sub heading</a:t>
            </a:r>
            <a:endParaRPr lang="en-US" dirty="0"/>
          </a:p>
        </p:txBody>
      </p:sp>
      <p:sp>
        <p:nvSpPr>
          <p:cNvPr id="2" name="Holder 2"/>
          <p:cNvSpPr>
            <a:spLocks noGrp="1"/>
          </p:cNvSpPr>
          <p:nvPr>
            <p:ph type="title" hasCustomPrompt="1"/>
          </p:nvPr>
        </p:nvSpPr>
        <p:spPr>
          <a:xfrm>
            <a:off x="417578" y="518400"/>
            <a:ext cx="9494173" cy="307777"/>
          </a:xfrm>
          <a:prstGeom prst="rect">
            <a:avLst/>
          </a:prstGeom>
        </p:spPr>
        <p:txBody>
          <a:bodyPr lIns="0" tIns="0" rIns="0" bIns="0">
            <a:noAutofit/>
          </a:bodyPr>
          <a:lstStyle>
            <a:lvl1pPr>
              <a:lnSpc>
                <a:spcPts val="2400"/>
              </a:lnSpc>
              <a:defRPr sz="2200" b="1" i="0" spc="-30" baseline="0">
                <a:solidFill>
                  <a:srgbClr val="021F4E"/>
                </a:solidFill>
                <a:latin typeface="Century Gothic" panose="020B0502020202020204" pitchFamily="34" charset="0"/>
                <a:cs typeface="Arial"/>
              </a:defRPr>
            </a:lvl1pPr>
          </a:lstStyle>
          <a:p>
            <a:r>
              <a:rPr lang="en-GB" dirty="0"/>
              <a:t>Insert heading</a:t>
            </a:r>
            <a:endParaRPr dirty="0"/>
          </a:p>
        </p:txBody>
      </p:sp>
      <p:sp>
        <p:nvSpPr>
          <p:cNvPr id="6" name="Holder 6"/>
          <p:cNvSpPr>
            <a:spLocks noGrp="1"/>
          </p:cNvSpPr>
          <p:nvPr>
            <p:ph type="sldNum" sz="quarter" idx="7"/>
          </p:nvPr>
        </p:nvSpPr>
        <p:spPr>
          <a:xfrm>
            <a:off x="11502000" y="6405457"/>
            <a:ext cx="284479" cy="215444"/>
          </a:xfrm>
        </p:spPr>
        <p:txBody>
          <a:bodyPr lIns="0" tIns="0" rIns="0" bIns="0"/>
          <a:lstStyle>
            <a:lvl1pPr algn="r">
              <a:defRPr sz="1400" b="1" i="0">
                <a:solidFill>
                  <a:schemeClr val="accent1"/>
                </a:solidFill>
                <a:latin typeface="Century Gothic"/>
                <a:cs typeface="Century Gothic"/>
              </a:defRPr>
            </a:lvl1pPr>
          </a:lstStyle>
          <a:p>
            <a:pPr marL="45720">
              <a:spcBef>
                <a:spcPts val="105"/>
              </a:spcBef>
            </a:pPr>
            <a:fld id="{81D60167-4931-47E6-BA6A-407CBD079E47}" type="slidenum">
              <a:rPr lang="en-GB" smtClean="0"/>
              <a:pPr marL="45720">
                <a:spcBef>
                  <a:spcPts val="105"/>
                </a:spcBef>
              </a:pPr>
              <a:t>‹#›</a:t>
            </a:fld>
            <a:endParaRPr lang="en-GB" dirty="0"/>
          </a:p>
        </p:txBody>
      </p:sp>
      <p:sp>
        <p:nvSpPr>
          <p:cNvPr id="7" name="Holder 4">
            <a:extLst>
              <a:ext uri="{FF2B5EF4-FFF2-40B4-BE49-F238E27FC236}">
                <a16:creationId xmlns:a16="http://schemas.microsoft.com/office/drawing/2014/main" id="{3D846CD3-45E9-FD40-BB0E-0A1FE2C01868}"/>
              </a:ext>
            </a:extLst>
          </p:cNvPr>
          <p:cNvSpPr>
            <a:spLocks noGrp="1"/>
          </p:cNvSpPr>
          <p:nvPr>
            <p:ph type="ftr" sz="quarter" idx="5"/>
          </p:nvPr>
        </p:nvSpPr>
        <p:spPr>
          <a:xfrm>
            <a:off x="417578" y="6452767"/>
            <a:ext cx="5969262" cy="184666"/>
          </a:xfrm>
        </p:spPr>
        <p:txBody>
          <a:bodyPr lIns="0" tIns="0" rIns="0" bIns="0" anchor="b" anchorCtr="0"/>
          <a:lstStyle>
            <a:lvl1pPr>
              <a:defRPr sz="600" b="0" i="0" spc="0" baseline="0">
                <a:solidFill>
                  <a:schemeClr val="accent1"/>
                </a:solidFill>
                <a:latin typeface="Century Gothic"/>
                <a:cs typeface="Century Gothic"/>
              </a:defRPr>
            </a:lvl1pPr>
          </a:lstStyle>
          <a:p>
            <a:r>
              <a:rPr lang="en-GB" dirty="0"/>
              <a:t>l</a:t>
            </a:r>
          </a:p>
        </p:txBody>
      </p:sp>
    </p:spTree>
    <p:extLst>
      <p:ext uri="{BB962C8B-B14F-4D97-AF65-F5344CB8AC3E}">
        <p14:creationId xmlns:p14="http://schemas.microsoft.com/office/powerpoint/2010/main" val="184710343"/>
      </p:ext>
    </p:extLst>
  </p:cSld>
  <p:clrMapOvr>
    <a:masterClrMapping/>
  </p:clrMapOvr>
  <p:extLst>
    <p:ext uri="{DCECCB84-F9BA-43D5-87BE-67443E8EF086}">
      <p15:sldGuideLst xmlns:p15="http://schemas.microsoft.com/office/powerpoint/2012/main">
        <p15:guide id="1" orient="horz" pos="98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867962-F0E2-5946-962D-C8CFC752869D}"/>
              </a:ext>
            </a:extLst>
          </p:cNvPr>
          <p:cNvSpPr/>
          <p:nvPr userDrawn="1"/>
        </p:nvSpPr>
        <p:spPr>
          <a:xfrm>
            <a:off x="0" y="0"/>
            <a:ext cx="4089600" cy="6858000"/>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1FD4932-59DC-8F49-890A-4C6614527BD0}"/>
              </a:ext>
            </a:extLst>
          </p:cNvPr>
          <p:cNvSpPr>
            <a:spLocks noGrp="1"/>
          </p:cNvSpPr>
          <p:nvPr>
            <p:ph type="sldNum" sz="quarter" idx="11"/>
          </p:nvPr>
        </p:nvSpPr>
        <p:spPr/>
        <p:txBody>
          <a:bodyPr/>
          <a:lstStyle/>
          <a:p>
            <a:fld id="{65D38348-AB17-6E46-8A9E-D684466578F7}" type="slidenum">
              <a:rPr lang="en-GB" smtClean="0"/>
              <a:pPr/>
              <a:t>‹#›</a:t>
            </a:fld>
            <a:endParaRPr lang="en-GB" dirty="0"/>
          </a:p>
        </p:txBody>
      </p:sp>
      <p:sp>
        <p:nvSpPr>
          <p:cNvPr id="7" name="Text Placeholder 20">
            <a:extLst>
              <a:ext uri="{FF2B5EF4-FFF2-40B4-BE49-F238E27FC236}">
                <a16:creationId xmlns:a16="http://schemas.microsoft.com/office/drawing/2014/main" id="{30A28B76-70AB-BD4D-BEB3-2CA35B2AEF3E}"/>
              </a:ext>
            </a:extLst>
          </p:cNvPr>
          <p:cNvSpPr>
            <a:spLocks noGrp="1"/>
          </p:cNvSpPr>
          <p:nvPr>
            <p:ph type="body" sz="quarter" idx="14" hasCustomPrompt="1"/>
          </p:nvPr>
        </p:nvSpPr>
        <p:spPr>
          <a:xfrm>
            <a:off x="381000" y="332920"/>
            <a:ext cx="8229599" cy="701730"/>
          </a:xfrm>
        </p:spPr>
        <p:txBody>
          <a:bodyPr lIns="0" tIns="0" rIns="0" bIns="0">
            <a:noAutofit/>
          </a:bodyPr>
          <a:lstStyle>
            <a:lvl1pPr marL="0" indent="0">
              <a:lnSpc>
                <a:spcPts val="2400"/>
              </a:lnSpc>
              <a:spcBef>
                <a:spcPts val="0"/>
              </a:spcBef>
              <a:spcAft>
                <a:spcPts val="300"/>
              </a:spcAft>
              <a:buNone/>
              <a:defRPr sz="2200" b="1" i="0" spc="-30" baseline="0">
                <a:solidFill>
                  <a:schemeClr val="tx2"/>
                </a:solidFill>
                <a:latin typeface="Century Gothic" panose="020B0502020202020204" pitchFamily="34" charset="0"/>
              </a:defRPr>
            </a:lvl1pPr>
            <a:lvl2pPr marL="0" indent="0">
              <a:lnSpc>
                <a:spcPts val="1600"/>
              </a:lnSpc>
              <a:spcBef>
                <a:spcPts val="0"/>
              </a:spcBef>
              <a:buNone/>
              <a:defRPr sz="1400" b="0" i="0">
                <a:solidFill>
                  <a:schemeClr val="tx2"/>
                </a:solidFill>
                <a:latin typeface="Century Gothic" panose="020B0502020202020204" pitchFamily="34" charset="0"/>
              </a:defRPr>
            </a:lvl2pPr>
            <a:lvl3pPr marL="914400" indent="0">
              <a:buNone/>
              <a:defRPr/>
            </a:lvl3pPr>
            <a:lvl4pPr marL="1371600" indent="0">
              <a:buNone/>
              <a:defRPr/>
            </a:lvl4pPr>
            <a:lvl5pPr marL="1828800" indent="0">
              <a:buNone/>
              <a:defRPr/>
            </a:lvl5pPr>
          </a:lstStyle>
          <a:p>
            <a:pPr lvl="0"/>
            <a:r>
              <a:rPr lang="en-GB" dirty="0"/>
              <a:t>Intro to PIC / key developments over 2021</a:t>
            </a:r>
          </a:p>
          <a:p>
            <a:pPr lvl="1"/>
            <a:r>
              <a:rPr lang="en-GB" dirty="0"/>
              <a:t>Second level</a:t>
            </a:r>
          </a:p>
        </p:txBody>
      </p:sp>
      <p:sp>
        <p:nvSpPr>
          <p:cNvPr id="8" name="Text Placeholder 18">
            <a:extLst>
              <a:ext uri="{FF2B5EF4-FFF2-40B4-BE49-F238E27FC236}">
                <a16:creationId xmlns:a16="http://schemas.microsoft.com/office/drawing/2014/main" id="{1EEF149B-D603-4B4F-9F77-7F60A2805EEE}"/>
              </a:ext>
            </a:extLst>
          </p:cNvPr>
          <p:cNvSpPr>
            <a:spLocks noGrp="1"/>
          </p:cNvSpPr>
          <p:nvPr>
            <p:ph type="body" sz="quarter" idx="15"/>
          </p:nvPr>
        </p:nvSpPr>
        <p:spPr>
          <a:xfrm>
            <a:off x="381000" y="1263650"/>
            <a:ext cx="3420000" cy="4902200"/>
          </a:xfrm>
        </p:spPr>
        <p:txBody>
          <a:bodyPr lIns="0" tIns="0" rIns="0" bIns="0">
            <a:noAutofit/>
          </a:bodyPr>
          <a:lstStyle>
            <a:lvl1pPr marL="0" indent="0">
              <a:lnSpc>
                <a:spcPts val="1600"/>
              </a:lnSpc>
              <a:spcBef>
                <a:spcPts val="0"/>
              </a:spcBef>
              <a:spcAft>
                <a:spcPts val="400"/>
              </a:spcAft>
              <a:buNone/>
              <a:defRPr sz="1400" b="1" i="0">
                <a:solidFill>
                  <a:schemeClr val="tx2"/>
                </a:solidFill>
                <a:latin typeface="Century Gothic" panose="020B0502020202020204" pitchFamily="34" charset="0"/>
              </a:defRPr>
            </a:lvl1pPr>
            <a:lvl2pPr marL="0" indent="0">
              <a:lnSpc>
                <a:spcPts val="1400"/>
              </a:lnSpc>
              <a:spcBef>
                <a:spcPts val="0"/>
              </a:spcBef>
              <a:spcAft>
                <a:spcPts val="700"/>
              </a:spcAft>
              <a:buNone/>
              <a:defRPr sz="1200" b="1" i="0">
                <a:solidFill>
                  <a:schemeClr val="tx2"/>
                </a:solidFill>
                <a:latin typeface="Century Gothic" panose="020B0502020202020204" pitchFamily="34" charset="0"/>
              </a:defRPr>
            </a:lvl2pPr>
            <a:lvl3pPr marL="0" indent="0">
              <a:lnSpc>
                <a:spcPts val="1400"/>
              </a:lnSpc>
              <a:spcBef>
                <a:spcPts val="0"/>
              </a:spcBef>
              <a:spcAft>
                <a:spcPts val="700"/>
              </a:spcAft>
              <a:buNone/>
              <a:defRPr sz="1200"/>
            </a:lvl3pPr>
            <a:lvl4pPr marL="0" indent="0">
              <a:lnSpc>
                <a:spcPts val="1200"/>
              </a:lnSpc>
              <a:spcBef>
                <a:spcPts val="0"/>
              </a:spcBef>
              <a:spcAft>
                <a:spcPts val="300"/>
              </a:spcAft>
              <a:buNone/>
              <a:defRPr sz="1000"/>
            </a:lvl4pPr>
            <a:lvl5pPr marL="126000" indent="-126000">
              <a:lnSpc>
                <a:spcPts val="1400"/>
              </a:lnSpc>
              <a:spcBef>
                <a:spcPts val="0"/>
              </a:spcBef>
              <a:spcAft>
                <a:spcPts val="700"/>
              </a:spcAft>
              <a:buClr>
                <a:schemeClr val="bg2"/>
              </a:buClr>
              <a:buFont typeface="Arial" panose="020B0604020202020204" pitchFamily="34" charset="0"/>
              <a:buChar char="•"/>
              <a:defRPr sz="1200"/>
            </a:lvl5pPr>
            <a:lvl6pPr marL="126000" indent="-126000">
              <a:lnSpc>
                <a:spcPts val="1200"/>
              </a:lnSpc>
              <a:spcBef>
                <a:spcPts val="0"/>
              </a:spcBef>
              <a:spcAft>
                <a:spcPts val="300"/>
              </a:spcAft>
              <a:buClr>
                <a:schemeClr val="bg2"/>
              </a:buClr>
              <a:buFont typeface="Arial" panose="020B0604020202020204" pitchFamily="34" charset="0"/>
              <a:buChar char="•"/>
              <a:defRPr sz="1000" b="0" i="0">
                <a:latin typeface="Century Gothic" panose="020B0502020202020204" pitchFamily="34" charset="0"/>
              </a:defRPr>
            </a:lvl6pPr>
            <a:lvl7pPr marL="252000" indent="-126000">
              <a:lnSpc>
                <a:spcPts val="1400"/>
              </a:lnSpc>
              <a:spcBef>
                <a:spcPts val="0"/>
              </a:spcBef>
              <a:spcAft>
                <a:spcPts val="700"/>
              </a:spcAft>
              <a:buFont typeface="Arial" panose="020B0604020202020204" pitchFamily="34" charset="0"/>
              <a:buChar char="•"/>
              <a:defRPr sz="1200" b="0" i="0">
                <a:latin typeface="Century Gothic" panose="020B0502020202020204" pitchFamily="34" charset="0"/>
              </a:defRPr>
            </a:lvl7pPr>
            <a:lvl8pPr marL="252000" indent="-126000">
              <a:lnSpc>
                <a:spcPts val="1200"/>
              </a:lnSpc>
              <a:spcBef>
                <a:spcPts val="0"/>
              </a:spcBef>
              <a:spcAft>
                <a:spcPts val="300"/>
              </a:spcAft>
              <a:buFont typeface="Arial" panose="020B0604020202020204" pitchFamily="34" charset="0"/>
              <a:buChar char="•"/>
              <a:defRPr sz="1000" b="0" i="0">
                <a:latin typeface="Century Gothic" panose="020B0502020202020204" pitchFamily="34" charset="0"/>
              </a:defRPr>
            </a:lvl8pPr>
            <a:lvl9pPr marL="0" indent="0">
              <a:lnSpc>
                <a:spcPts val="1200"/>
              </a:lnSpc>
              <a:spcBef>
                <a:spcPts val="0"/>
              </a:spcBef>
              <a:buFont typeface="Arial" panose="020B0604020202020204" pitchFamily="34" charset="0"/>
              <a:buNone/>
              <a:defRPr sz="1000" b="1" i="0">
                <a:solidFill>
                  <a:schemeClr val="tx2"/>
                </a:solidFill>
                <a:latin typeface="Century Gothic" panose="020B0502020202020204" pitchFamily="34" charset="0"/>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760854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85A711-EBA0-4398-96B7-DBA09633EEFF}" type="datetimeFigureOut">
              <a:rPr lang="en-GB" smtClean="0"/>
              <a:t>05/10/2022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C615E-A113-435E-883D-22EACCDCD3AE}" type="slidenum">
              <a:rPr lang="en-GB" smtClean="0"/>
              <a:t>‹#›</a:t>
            </a:fld>
            <a:endParaRPr lang="en-GB"/>
          </a:p>
        </p:txBody>
      </p:sp>
    </p:spTree>
    <p:extLst>
      <p:ext uri="{BB962C8B-B14F-4D97-AF65-F5344CB8AC3E}">
        <p14:creationId xmlns:p14="http://schemas.microsoft.com/office/powerpoint/2010/main" val="144683281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2DA9EFE0-4A86-4041-80A3-5D26C4639B4B}"/>
              </a:ext>
            </a:extLst>
          </p:cNvPr>
          <p:cNvSpPr>
            <a:spLocks noGrp="1"/>
          </p:cNvSpPr>
          <p:nvPr>
            <p:ph type="pic" sz="quarter" idx="16"/>
          </p:nvPr>
        </p:nvSpPr>
        <p:spPr>
          <a:xfrm>
            <a:off x="8102401" y="0"/>
            <a:ext cx="4089600" cy="6858000"/>
          </a:xfrm>
        </p:spPr>
        <p:txBody>
          <a:bodyPr>
            <a:normAutofit/>
          </a:bodyPr>
          <a:lstStyle>
            <a:lvl1pPr marL="0" indent="0">
              <a:buNone/>
              <a:defRPr sz="1200"/>
            </a:lvl1pPr>
          </a:lstStyle>
          <a:p>
            <a:endParaRPr lang="en-GB" dirty="0"/>
          </a:p>
        </p:txBody>
      </p:sp>
      <p:sp>
        <p:nvSpPr>
          <p:cNvPr id="7" name="Text Placeholder 18">
            <a:extLst>
              <a:ext uri="{FF2B5EF4-FFF2-40B4-BE49-F238E27FC236}">
                <a16:creationId xmlns:a16="http://schemas.microsoft.com/office/drawing/2014/main" id="{717A140B-BCCA-6E4B-A0A1-4372B34F0C37}"/>
              </a:ext>
            </a:extLst>
          </p:cNvPr>
          <p:cNvSpPr>
            <a:spLocks noGrp="1"/>
          </p:cNvSpPr>
          <p:nvPr>
            <p:ph type="body" sz="quarter" idx="15"/>
          </p:nvPr>
        </p:nvSpPr>
        <p:spPr>
          <a:xfrm>
            <a:off x="381000" y="1263650"/>
            <a:ext cx="3420000" cy="4902200"/>
          </a:xfrm>
        </p:spPr>
        <p:txBody>
          <a:bodyPr lIns="0" tIns="0" rIns="0" bIns="0">
            <a:noAutofit/>
          </a:bodyPr>
          <a:lstStyle>
            <a:lvl1pPr marL="0" indent="0">
              <a:lnSpc>
                <a:spcPts val="1600"/>
              </a:lnSpc>
              <a:spcBef>
                <a:spcPts val="0"/>
              </a:spcBef>
              <a:spcAft>
                <a:spcPts val="400"/>
              </a:spcAft>
              <a:buNone/>
              <a:defRPr sz="1400" b="1" i="0">
                <a:solidFill>
                  <a:schemeClr val="tx2"/>
                </a:solidFill>
                <a:latin typeface="Century Gothic" panose="020B0502020202020204" pitchFamily="34" charset="0"/>
              </a:defRPr>
            </a:lvl1pPr>
            <a:lvl2pPr marL="0" indent="0">
              <a:lnSpc>
                <a:spcPts val="1400"/>
              </a:lnSpc>
              <a:spcBef>
                <a:spcPts val="0"/>
              </a:spcBef>
              <a:spcAft>
                <a:spcPts val="700"/>
              </a:spcAft>
              <a:buNone/>
              <a:defRPr sz="1200" b="1" i="0">
                <a:solidFill>
                  <a:schemeClr val="tx2"/>
                </a:solidFill>
                <a:latin typeface="Century Gothic" panose="020B0502020202020204" pitchFamily="34" charset="0"/>
              </a:defRPr>
            </a:lvl2pPr>
            <a:lvl3pPr marL="0" indent="0">
              <a:lnSpc>
                <a:spcPts val="1400"/>
              </a:lnSpc>
              <a:spcBef>
                <a:spcPts val="0"/>
              </a:spcBef>
              <a:spcAft>
                <a:spcPts val="700"/>
              </a:spcAft>
              <a:buNone/>
              <a:defRPr sz="1200"/>
            </a:lvl3pPr>
            <a:lvl4pPr marL="0" indent="0">
              <a:lnSpc>
                <a:spcPts val="1200"/>
              </a:lnSpc>
              <a:spcBef>
                <a:spcPts val="0"/>
              </a:spcBef>
              <a:spcAft>
                <a:spcPts val="300"/>
              </a:spcAft>
              <a:buNone/>
              <a:defRPr sz="1000"/>
            </a:lvl4pPr>
            <a:lvl5pPr marL="126000" indent="-126000">
              <a:lnSpc>
                <a:spcPts val="1400"/>
              </a:lnSpc>
              <a:spcBef>
                <a:spcPts val="0"/>
              </a:spcBef>
              <a:spcAft>
                <a:spcPts val="700"/>
              </a:spcAft>
              <a:buClr>
                <a:schemeClr val="bg2"/>
              </a:buClr>
              <a:buFont typeface="Arial" panose="020B0604020202020204" pitchFamily="34" charset="0"/>
              <a:buChar char="•"/>
              <a:defRPr sz="1200"/>
            </a:lvl5pPr>
            <a:lvl6pPr marL="126000" indent="-126000">
              <a:lnSpc>
                <a:spcPts val="1200"/>
              </a:lnSpc>
              <a:spcBef>
                <a:spcPts val="0"/>
              </a:spcBef>
              <a:spcAft>
                <a:spcPts val="300"/>
              </a:spcAft>
              <a:buClr>
                <a:schemeClr val="bg2"/>
              </a:buClr>
              <a:buFont typeface="Arial" panose="020B0604020202020204" pitchFamily="34" charset="0"/>
              <a:buChar char="•"/>
              <a:defRPr sz="1000" b="0" i="0">
                <a:latin typeface="Century Gothic" panose="020B0502020202020204" pitchFamily="34" charset="0"/>
              </a:defRPr>
            </a:lvl6pPr>
            <a:lvl7pPr marL="252000" indent="-126000">
              <a:lnSpc>
                <a:spcPts val="1400"/>
              </a:lnSpc>
              <a:spcBef>
                <a:spcPts val="0"/>
              </a:spcBef>
              <a:spcAft>
                <a:spcPts val="700"/>
              </a:spcAft>
              <a:buFont typeface="Arial" panose="020B0604020202020204" pitchFamily="34" charset="0"/>
              <a:buChar char="•"/>
              <a:defRPr sz="1200" b="0" i="0">
                <a:latin typeface="Century Gothic" panose="020B0502020202020204" pitchFamily="34" charset="0"/>
              </a:defRPr>
            </a:lvl7pPr>
            <a:lvl8pPr marL="252000" indent="-126000">
              <a:lnSpc>
                <a:spcPts val="1200"/>
              </a:lnSpc>
              <a:spcBef>
                <a:spcPts val="0"/>
              </a:spcBef>
              <a:spcAft>
                <a:spcPts val="300"/>
              </a:spcAft>
              <a:buFont typeface="Arial" panose="020B0604020202020204" pitchFamily="34" charset="0"/>
              <a:buChar char="•"/>
              <a:defRPr sz="1000" b="0" i="0">
                <a:latin typeface="Century Gothic" panose="020B0502020202020204" pitchFamily="34" charset="0"/>
              </a:defRPr>
            </a:lvl8pPr>
            <a:lvl9pPr marL="0" indent="0">
              <a:lnSpc>
                <a:spcPts val="1200"/>
              </a:lnSpc>
              <a:spcBef>
                <a:spcPts val="0"/>
              </a:spcBef>
              <a:buFont typeface="Arial" panose="020B0604020202020204" pitchFamily="34" charset="0"/>
              <a:buNone/>
              <a:defRPr sz="1000" b="1" i="0">
                <a:solidFill>
                  <a:schemeClr val="tx2"/>
                </a:solidFill>
                <a:latin typeface="Century Gothic" panose="020B0502020202020204" pitchFamily="34" charset="0"/>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4" name="Slide Number Placeholder 3">
            <a:extLst>
              <a:ext uri="{FF2B5EF4-FFF2-40B4-BE49-F238E27FC236}">
                <a16:creationId xmlns:a16="http://schemas.microsoft.com/office/drawing/2014/main" id="{2C44ECB8-D8DE-8B45-A302-BA413E9A2A67}"/>
              </a:ext>
            </a:extLst>
          </p:cNvPr>
          <p:cNvSpPr>
            <a:spLocks noGrp="1"/>
          </p:cNvSpPr>
          <p:nvPr>
            <p:ph type="sldNum" sz="quarter" idx="11"/>
          </p:nvPr>
        </p:nvSpPr>
        <p:spPr/>
        <p:txBody>
          <a:bodyPr/>
          <a:lstStyle/>
          <a:p>
            <a:fld id="{65D38348-AB17-6E46-8A9E-D684466578F7}" type="slidenum">
              <a:rPr lang="en-GB" smtClean="0"/>
              <a:pPr/>
              <a:t>‹#›</a:t>
            </a:fld>
            <a:endParaRPr lang="en-GB" dirty="0"/>
          </a:p>
        </p:txBody>
      </p:sp>
      <p:sp>
        <p:nvSpPr>
          <p:cNvPr id="9" name="Text Placeholder 20">
            <a:extLst>
              <a:ext uri="{FF2B5EF4-FFF2-40B4-BE49-F238E27FC236}">
                <a16:creationId xmlns:a16="http://schemas.microsoft.com/office/drawing/2014/main" id="{00934703-DB44-294D-8BB9-435641F2F29E}"/>
              </a:ext>
            </a:extLst>
          </p:cNvPr>
          <p:cNvSpPr>
            <a:spLocks noGrp="1"/>
          </p:cNvSpPr>
          <p:nvPr>
            <p:ph type="body" sz="quarter" idx="14" hasCustomPrompt="1"/>
          </p:nvPr>
        </p:nvSpPr>
        <p:spPr>
          <a:xfrm>
            <a:off x="381000" y="332920"/>
            <a:ext cx="8229599" cy="701730"/>
          </a:xfrm>
        </p:spPr>
        <p:txBody>
          <a:bodyPr lIns="0" tIns="0" rIns="0" bIns="0">
            <a:noAutofit/>
          </a:bodyPr>
          <a:lstStyle>
            <a:lvl1pPr marL="0" indent="0">
              <a:lnSpc>
                <a:spcPts val="2400"/>
              </a:lnSpc>
              <a:spcBef>
                <a:spcPts val="0"/>
              </a:spcBef>
              <a:spcAft>
                <a:spcPts val="300"/>
              </a:spcAft>
              <a:buNone/>
              <a:defRPr sz="2200" b="1" i="0" spc="-30" baseline="0">
                <a:solidFill>
                  <a:schemeClr val="tx2"/>
                </a:solidFill>
                <a:latin typeface="Century Gothic" panose="020B0502020202020204" pitchFamily="34" charset="0"/>
              </a:defRPr>
            </a:lvl1pPr>
            <a:lvl2pPr marL="0" indent="0">
              <a:lnSpc>
                <a:spcPts val="1600"/>
              </a:lnSpc>
              <a:spcBef>
                <a:spcPts val="0"/>
              </a:spcBef>
              <a:buNone/>
              <a:defRPr sz="1400" b="0" i="0">
                <a:solidFill>
                  <a:schemeClr val="tx2"/>
                </a:solidFill>
                <a:latin typeface="Century Gothic" panose="020B0502020202020204" pitchFamily="34" charset="0"/>
              </a:defRPr>
            </a:lvl2pPr>
            <a:lvl3pPr marL="914400" indent="0">
              <a:buNone/>
              <a:defRPr/>
            </a:lvl3pPr>
            <a:lvl4pPr marL="1371600" indent="0">
              <a:buNone/>
              <a:defRPr/>
            </a:lvl4pPr>
            <a:lvl5pPr marL="1828800" indent="0">
              <a:buNone/>
              <a:defRPr/>
            </a:lvl5pPr>
          </a:lstStyle>
          <a:p>
            <a:pPr lvl="0"/>
            <a:r>
              <a:rPr lang="en-GB" dirty="0"/>
              <a:t>Intro to PIC / key developments over 2021</a:t>
            </a:r>
          </a:p>
          <a:p>
            <a:pPr lvl="1"/>
            <a:r>
              <a:rPr lang="en-GB" dirty="0"/>
              <a:t>Second level</a:t>
            </a:r>
          </a:p>
        </p:txBody>
      </p:sp>
    </p:spTree>
    <p:extLst>
      <p:ext uri="{BB962C8B-B14F-4D97-AF65-F5344CB8AC3E}">
        <p14:creationId xmlns:p14="http://schemas.microsoft.com/office/powerpoint/2010/main" val="32204102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BFD1B8F-1D15-0E46-8694-AB6A7E0EF444}"/>
              </a:ext>
            </a:extLst>
          </p:cNvPr>
          <p:cNvSpPr>
            <a:spLocks noGrp="1" noChangeAspect="1"/>
          </p:cNvSpPr>
          <p:nvPr>
            <p:ph type="pic" sz="quarter" idx="17"/>
          </p:nvPr>
        </p:nvSpPr>
        <p:spPr>
          <a:xfrm>
            <a:off x="0" y="0"/>
            <a:ext cx="6528257" cy="6858000"/>
          </a:xfrm>
          <a:custGeom>
            <a:avLst/>
            <a:gdLst>
              <a:gd name="connsiteX0" fmla="*/ 0 w 6528257"/>
              <a:gd name="connsiteY0" fmla="*/ 0 h 6858000"/>
              <a:gd name="connsiteX1" fmla="*/ 5858592 w 6528257"/>
              <a:gd name="connsiteY1" fmla="*/ 0 h 6858000"/>
              <a:gd name="connsiteX2" fmla="*/ 5867525 w 6528257"/>
              <a:gd name="connsiteY2" fmla="*/ 19761 h 6858000"/>
              <a:gd name="connsiteX3" fmla="*/ 6528257 w 6528257"/>
              <a:gd name="connsiteY3" fmla="*/ 3292475 h 6858000"/>
              <a:gd name="connsiteX4" fmla="*/ 5867526 w 6528257"/>
              <a:gd name="connsiteY4" fmla="*/ 6565190 h 6858000"/>
              <a:gd name="connsiteX5" fmla="*/ 5735149 w 6528257"/>
              <a:gd name="connsiteY5" fmla="*/ 6858000 h 6858000"/>
              <a:gd name="connsiteX6" fmla="*/ 0 w 65282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8257" h="6858000">
                <a:moveTo>
                  <a:pt x="0" y="0"/>
                </a:moveTo>
                <a:lnTo>
                  <a:pt x="5858592" y="0"/>
                </a:lnTo>
                <a:lnTo>
                  <a:pt x="5867525" y="19761"/>
                </a:lnTo>
                <a:cubicBezTo>
                  <a:pt x="6292986" y="1025662"/>
                  <a:pt x="6528257" y="2131593"/>
                  <a:pt x="6528257" y="3292475"/>
                </a:cubicBezTo>
                <a:cubicBezTo>
                  <a:pt x="6528257" y="4453357"/>
                  <a:pt x="6292986" y="5559289"/>
                  <a:pt x="5867526" y="6565190"/>
                </a:cubicBezTo>
                <a:lnTo>
                  <a:pt x="5735149" y="6858000"/>
                </a:lnTo>
                <a:lnTo>
                  <a:pt x="0" y="6858000"/>
                </a:lnTo>
                <a:close/>
              </a:path>
            </a:pathLst>
          </a:custGeom>
          <a:noFill/>
        </p:spPr>
        <p:txBody>
          <a:bodyPr wrap="square">
            <a:noAutofit/>
          </a:bodyPr>
          <a:lstStyle/>
          <a:p>
            <a:endParaRPr lang="en-US"/>
          </a:p>
        </p:txBody>
      </p:sp>
      <p:sp>
        <p:nvSpPr>
          <p:cNvPr id="12" name="Oval 11">
            <a:extLst>
              <a:ext uri="{FF2B5EF4-FFF2-40B4-BE49-F238E27FC236}">
                <a16:creationId xmlns:a16="http://schemas.microsoft.com/office/drawing/2014/main" id="{875A5975-0EDF-49A0-8D5C-FB67A29B2356}"/>
              </a:ext>
            </a:extLst>
          </p:cNvPr>
          <p:cNvSpPr/>
          <p:nvPr userDrawn="1"/>
        </p:nvSpPr>
        <p:spPr>
          <a:xfrm>
            <a:off x="5865495" y="2285907"/>
            <a:ext cx="1061086" cy="1061086"/>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159EF0EF-5F69-417A-8427-552E803CFF02}"/>
              </a:ext>
            </a:extLst>
          </p:cNvPr>
          <p:cNvSpPr>
            <a:spLocks noGrp="1"/>
          </p:cNvSpPr>
          <p:nvPr>
            <p:ph type="ftr" sz="quarter" idx="10"/>
          </p:nvPr>
        </p:nvSpPr>
        <p:spPr>
          <a:xfrm>
            <a:off x="334962" y="6273800"/>
            <a:ext cx="5349016" cy="447675"/>
          </a:xfrm>
        </p:spPr>
        <p:txBody>
          <a:bodyPr/>
          <a:lstStyle/>
          <a:p>
            <a:r>
              <a:rPr lang="en-GB"/>
              <a:t>Pension Insurance Corporation plc is registered in England and Wales under company number 05706720. It is authorised by the Prudential Regulation Authority and regulated by the Financial Conduct Authority and Prudential Regulation Authority (FRN 454345). Its registered office is at 14 Cornhill, London EC3V 3ND.</a:t>
            </a:r>
            <a:endParaRPr lang="en-GB" dirty="0"/>
          </a:p>
        </p:txBody>
      </p:sp>
      <p:sp>
        <p:nvSpPr>
          <p:cNvPr id="4" name="Slide Number Placeholder 3">
            <a:extLst>
              <a:ext uri="{FF2B5EF4-FFF2-40B4-BE49-F238E27FC236}">
                <a16:creationId xmlns:a16="http://schemas.microsoft.com/office/drawing/2014/main" id="{E78C8520-E467-49C7-8518-E4C5B93BFA6F}"/>
              </a:ext>
            </a:extLst>
          </p:cNvPr>
          <p:cNvSpPr>
            <a:spLocks noGrp="1"/>
          </p:cNvSpPr>
          <p:nvPr>
            <p:ph type="sldNum" sz="quarter" idx="11"/>
          </p:nvPr>
        </p:nvSpPr>
        <p:spPr/>
        <p:txBody>
          <a:bodyPr/>
          <a:lstStyle/>
          <a:p>
            <a:fld id="{780BC5ED-87F5-4027-8578-F7BE9D8C36AE}" type="slidenum">
              <a:rPr lang="en-GB" smtClean="0"/>
              <a:pPr/>
              <a:t>‹#›</a:t>
            </a:fld>
            <a:endParaRPr lang="en-GB"/>
          </a:p>
        </p:txBody>
      </p:sp>
      <p:sp>
        <p:nvSpPr>
          <p:cNvPr id="13" name="Text Placeholder 12">
            <a:extLst>
              <a:ext uri="{FF2B5EF4-FFF2-40B4-BE49-F238E27FC236}">
                <a16:creationId xmlns:a16="http://schemas.microsoft.com/office/drawing/2014/main" id="{FAD5AE9A-28FB-4F56-AC81-CD9465730BF7}"/>
              </a:ext>
            </a:extLst>
          </p:cNvPr>
          <p:cNvSpPr>
            <a:spLocks noGrp="1"/>
          </p:cNvSpPr>
          <p:nvPr>
            <p:ph type="body" sz="quarter" idx="12"/>
          </p:nvPr>
        </p:nvSpPr>
        <p:spPr>
          <a:xfrm>
            <a:off x="334963" y="584200"/>
            <a:ext cx="5761037" cy="444500"/>
          </a:xfrm>
          <a:prstGeom prst="rect">
            <a:avLst/>
          </a:prstGeom>
        </p:spPr>
        <p:txBody>
          <a:bodyPr lIns="72000" rIns="72000"/>
          <a:lstStyle>
            <a:lvl1pPr marL="0" indent="0">
              <a:buNone/>
              <a:defRPr sz="2400" b="1"/>
            </a:lvl1pPr>
            <a:lvl2pPr>
              <a:defRPr sz="1800" b="1"/>
            </a:lvl2pPr>
            <a:lvl3pPr>
              <a:defRPr sz="1800" b="1"/>
            </a:lvl3pPr>
            <a:lvl4pPr>
              <a:defRPr sz="1800" b="1"/>
            </a:lvl4pPr>
            <a:lvl5pPr>
              <a:defRPr sz="1800" b="1"/>
            </a:lvl5pPr>
          </a:lstStyle>
          <a:p>
            <a:pPr lvl="0"/>
            <a:r>
              <a:rPr lang="en-US" dirty="0"/>
              <a:t>Click to edit Master text styles</a:t>
            </a:r>
            <a:endParaRPr lang="en-GB" dirty="0"/>
          </a:p>
        </p:txBody>
      </p:sp>
      <p:sp>
        <p:nvSpPr>
          <p:cNvPr id="15" name="Text Placeholder 14">
            <a:extLst>
              <a:ext uri="{FF2B5EF4-FFF2-40B4-BE49-F238E27FC236}">
                <a16:creationId xmlns:a16="http://schemas.microsoft.com/office/drawing/2014/main" id="{FE06E1BC-9B09-4BE3-AA7D-75A23D7B909A}"/>
              </a:ext>
            </a:extLst>
          </p:cNvPr>
          <p:cNvSpPr>
            <a:spLocks noGrp="1"/>
          </p:cNvSpPr>
          <p:nvPr>
            <p:ph type="body" sz="quarter" idx="13"/>
          </p:nvPr>
        </p:nvSpPr>
        <p:spPr>
          <a:xfrm>
            <a:off x="7188200" y="1168401"/>
            <a:ext cx="4668837" cy="744096"/>
          </a:xfrm>
          <a:prstGeom prst="rect">
            <a:avLst/>
          </a:prstGeom>
        </p:spPr>
        <p:txBody>
          <a:bodyPr anchor="ct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
        <p:nvSpPr>
          <p:cNvPr id="10" name="Oval 9">
            <a:extLst>
              <a:ext uri="{FF2B5EF4-FFF2-40B4-BE49-F238E27FC236}">
                <a16:creationId xmlns:a16="http://schemas.microsoft.com/office/drawing/2014/main" id="{9262571E-7539-45E9-978B-AD9B98CC0F4A}"/>
              </a:ext>
            </a:extLst>
          </p:cNvPr>
          <p:cNvSpPr/>
          <p:nvPr userDrawn="1"/>
        </p:nvSpPr>
        <p:spPr>
          <a:xfrm>
            <a:off x="5683978" y="1050675"/>
            <a:ext cx="1061086" cy="1061086"/>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C5DD6C0A-FBB1-47EC-8890-E1C352DDB9D5}"/>
              </a:ext>
            </a:extLst>
          </p:cNvPr>
          <p:cNvSpPr/>
          <p:nvPr userDrawn="1"/>
        </p:nvSpPr>
        <p:spPr>
          <a:xfrm>
            <a:off x="5865495" y="3521139"/>
            <a:ext cx="1061086" cy="1061086"/>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9EAD923-CBE2-4845-BC60-024404244963}"/>
              </a:ext>
            </a:extLst>
          </p:cNvPr>
          <p:cNvSpPr/>
          <p:nvPr userDrawn="1"/>
        </p:nvSpPr>
        <p:spPr>
          <a:xfrm>
            <a:off x="5683978" y="4756371"/>
            <a:ext cx="1061086" cy="1061086"/>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4">
            <a:extLst>
              <a:ext uri="{FF2B5EF4-FFF2-40B4-BE49-F238E27FC236}">
                <a16:creationId xmlns:a16="http://schemas.microsoft.com/office/drawing/2014/main" id="{C3B9E4A8-D5E0-463A-A49E-97F696451F0A}"/>
              </a:ext>
            </a:extLst>
          </p:cNvPr>
          <p:cNvSpPr>
            <a:spLocks noGrp="1"/>
          </p:cNvSpPr>
          <p:nvPr>
            <p:ph type="body" sz="quarter" idx="14"/>
          </p:nvPr>
        </p:nvSpPr>
        <p:spPr>
          <a:xfrm>
            <a:off x="7188200" y="2434079"/>
            <a:ext cx="4668837" cy="744096"/>
          </a:xfrm>
          <a:prstGeom prst="rect">
            <a:avLst/>
          </a:prstGeom>
        </p:spPr>
        <p:txBody>
          <a:bodyPr anchor="ct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
        <p:nvSpPr>
          <p:cNvPr id="20" name="Text Placeholder 14">
            <a:extLst>
              <a:ext uri="{FF2B5EF4-FFF2-40B4-BE49-F238E27FC236}">
                <a16:creationId xmlns:a16="http://schemas.microsoft.com/office/drawing/2014/main" id="{687784EE-2B09-44BB-A536-B0AA15A78543}"/>
              </a:ext>
            </a:extLst>
          </p:cNvPr>
          <p:cNvSpPr>
            <a:spLocks noGrp="1"/>
          </p:cNvSpPr>
          <p:nvPr>
            <p:ph type="body" sz="quarter" idx="15"/>
          </p:nvPr>
        </p:nvSpPr>
        <p:spPr>
          <a:xfrm>
            <a:off x="7188200" y="3661922"/>
            <a:ext cx="4668837" cy="744096"/>
          </a:xfrm>
          <a:prstGeom prst="rect">
            <a:avLst/>
          </a:prstGeom>
        </p:spPr>
        <p:txBody>
          <a:bodyPr anchor="ct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
        <p:nvSpPr>
          <p:cNvPr id="21" name="Text Placeholder 14">
            <a:extLst>
              <a:ext uri="{FF2B5EF4-FFF2-40B4-BE49-F238E27FC236}">
                <a16:creationId xmlns:a16="http://schemas.microsoft.com/office/drawing/2014/main" id="{DBE1AAF8-1313-4F4A-B663-9BCB183141CF}"/>
              </a:ext>
            </a:extLst>
          </p:cNvPr>
          <p:cNvSpPr>
            <a:spLocks noGrp="1"/>
          </p:cNvSpPr>
          <p:nvPr>
            <p:ph type="body" sz="quarter" idx="16"/>
          </p:nvPr>
        </p:nvSpPr>
        <p:spPr>
          <a:xfrm>
            <a:off x="7188200" y="4927600"/>
            <a:ext cx="4668837" cy="744096"/>
          </a:xfrm>
          <a:prstGeom prst="rect">
            <a:avLst/>
          </a:prstGeom>
        </p:spPr>
        <p:txBody>
          <a:bodyPr anchor="ct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037745889"/>
      </p:ext>
    </p:extLst>
  </p:cSld>
  <p:clrMapOvr>
    <a:masterClrMapping/>
  </p:clrMapOvr>
  <p:extLst>
    <p:ext uri="{DCECCB84-F9BA-43D5-87BE-67443E8EF086}">
      <p15:sldGuideLst xmlns:p15="http://schemas.microsoft.com/office/powerpoint/2012/main">
        <p15:guide id="1" pos="5110">
          <p15:clr>
            <a:srgbClr val="FBAE40"/>
          </p15:clr>
        </p15:guide>
        <p15:guide id="2" pos="257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F2A3D8A6-C4FF-48C0-AB1B-F7608016D506}"/>
              </a:ext>
            </a:extLst>
          </p:cNvPr>
          <p:cNvSpPr/>
          <p:nvPr userDrawn="1"/>
        </p:nvSpPr>
        <p:spPr>
          <a:xfrm>
            <a:off x="0" y="2286001"/>
            <a:ext cx="12192000" cy="4572000"/>
          </a:xfrm>
          <a:custGeom>
            <a:avLst/>
            <a:gdLst>
              <a:gd name="connsiteX0" fmla="*/ 6096000 w 12192000"/>
              <a:gd name="connsiteY0" fmla="*/ 0 h 4572000"/>
              <a:gd name="connsiteX1" fmla="*/ 12092007 w 12192000"/>
              <a:gd name="connsiteY1" fmla="*/ 1363817 h 4572000"/>
              <a:gd name="connsiteX2" fmla="*/ 12192000 w 12192000"/>
              <a:gd name="connsiteY2" fmla="*/ 1415031 h 4572000"/>
              <a:gd name="connsiteX3" fmla="*/ 12192000 w 12192000"/>
              <a:gd name="connsiteY3" fmla="*/ 4572000 h 4572000"/>
              <a:gd name="connsiteX4" fmla="*/ 0 w 12192000"/>
              <a:gd name="connsiteY4" fmla="*/ 4572000 h 4572000"/>
              <a:gd name="connsiteX5" fmla="*/ 0 w 12192000"/>
              <a:gd name="connsiteY5" fmla="*/ 1415031 h 4572000"/>
              <a:gd name="connsiteX6" fmla="*/ 99993 w 12192000"/>
              <a:gd name="connsiteY6" fmla="*/ 1363817 h 4572000"/>
              <a:gd name="connsiteX7" fmla="*/ 6096000 w 12192000"/>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572000">
                <a:moveTo>
                  <a:pt x="6096000" y="0"/>
                </a:moveTo>
                <a:cubicBezTo>
                  <a:pt x="8244262" y="0"/>
                  <a:pt x="10278125" y="489799"/>
                  <a:pt x="12092007" y="1363817"/>
                </a:cubicBezTo>
                <a:lnTo>
                  <a:pt x="12192000" y="1415031"/>
                </a:lnTo>
                <a:lnTo>
                  <a:pt x="12192000" y="4572000"/>
                </a:lnTo>
                <a:lnTo>
                  <a:pt x="0" y="4572000"/>
                </a:lnTo>
                <a:lnTo>
                  <a:pt x="0" y="1415031"/>
                </a:lnTo>
                <a:lnTo>
                  <a:pt x="99993" y="1363817"/>
                </a:lnTo>
                <a:cubicBezTo>
                  <a:pt x="1913876" y="489799"/>
                  <a:pt x="3947738" y="0"/>
                  <a:pt x="6096000" y="0"/>
                </a:cubicBezTo>
                <a:close/>
              </a:path>
            </a:pathLst>
          </a:custGeom>
          <a:blipFill>
            <a:blip r:embed="rId2"/>
            <a:stretch>
              <a:fillRect l="1" t="-27190" r="-9889" b="-3"/>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 name="Oval 11">
            <a:extLst>
              <a:ext uri="{FF2B5EF4-FFF2-40B4-BE49-F238E27FC236}">
                <a16:creationId xmlns:a16="http://schemas.microsoft.com/office/drawing/2014/main" id="{875A5975-0EDF-49A0-8D5C-FB67A29B2356}"/>
              </a:ext>
            </a:extLst>
          </p:cNvPr>
          <p:cNvSpPr/>
          <p:nvPr userDrawn="1"/>
        </p:nvSpPr>
        <p:spPr>
          <a:xfrm>
            <a:off x="4712832" y="1068613"/>
            <a:ext cx="2766336" cy="2766336"/>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159EF0EF-5F69-417A-8427-552E803CFF02}"/>
              </a:ext>
            </a:extLst>
          </p:cNvPr>
          <p:cNvSpPr>
            <a:spLocks noGrp="1"/>
          </p:cNvSpPr>
          <p:nvPr>
            <p:ph type="ftr" sz="quarter" idx="10"/>
          </p:nvPr>
        </p:nvSpPr>
        <p:spPr/>
        <p:txBody>
          <a:bodyPr/>
          <a:lstStyle/>
          <a:p>
            <a:r>
              <a:rPr lang="en-GB">
                <a:solidFill>
                  <a:schemeClr val="bg1"/>
                </a:solidFill>
              </a:rPr>
              <a:t>Pension Insurance Corporation plc is registered in England and Wales under company number 05706720. It is authorised by the Prudential Regulation Authority and regulated by the Financial Conduct Authority and Prudential Regulation Authority (FRN 454345). Its registered office is at 14 Cornhill, London EC3V 3ND.</a:t>
            </a:r>
            <a:endParaRPr lang="en-GB" dirty="0">
              <a:solidFill>
                <a:schemeClr val="bg1"/>
              </a:solidFill>
            </a:endParaRPr>
          </a:p>
        </p:txBody>
      </p:sp>
      <p:sp>
        <p:nvSpPr>
          <p:cNvPr id="4" name="Slide Number Placeholder 3">
            <a:extLst>
              <a:ext uri="{FF2B5EF4-FFF2-40B4-BE49-F238E27FC236}">
                <a16:creationId xmlns:a16="http://schemas.microsoft.com/office/drawing/2014/main" id="{E78C8520-E467-49C7-8518-E4C5B93BFA6F}"/>
              </a:ext>
            </a:extLst>
          </p:cNvPr>
          <p:cNvSpPr>
            <a:spLocks noGrp="1"/>
          </p:cNvSpPr>
          <p:nvPr>
            <p:ph type="sldNum" sz="quarter" idx="11"/>
          </p:nvPr>
        </p:nvSpPr>
        <p:spPr/>
        <p:txBody>
          <a:bodyPr/>
          <a:lstStyle/>
          <a:p>
            <a:fld id="{780BC5ED-87F5-4027-8578-F7BE9D8C36AE}" type="slidenum">
              <a:rPr lang="en-GB" smtClean="0"/>
              <a:pPr/>
              <a:t>‹#›</a:t>
            </a:fld>
            <a:endParaRPr lang="en-GB"/>
          </a:p>
        </p:txBody>
      </p:sp>
      <p:sp>
        <p:nvSpPr>
          <p:cNvPr id="13" name="Text Placeholder 12">
            <a:extLst>
              <a:ext uri="{FF2B5EF4-FFF2-40B4-BE49-F238E27FC236}">
                <a16:creationId xmlns:a16="http://schemas.microsoft.com/office/drawing/2014/main" id="{FAD5AE9A-28FB-4F56-AC81-CD9465730BF7}"/>
              </a:ext>
            </a:extLst>
          </p:cNvPr>
          <p:cNvSpPr>
            <a:spLocks noGrp="1"/>
          </p:cNvSpPr>
          <p:nvPr>
            <p:ph type="body" sz="quarter" idx="12"/>
          </p:nvPr>
        </p:nvSpPr>
        <p:spPr>
          <a:xfrm>
            <a:off x="334963" y="584200"/>
            <a:ext cx="7777162" cy="444500"/>
          </a:xfrm>
          <a:prstGeom prst="rect">
            <a:avLst/>
          </a:prstGeom>
        </p:spPr>
        <p:txBody>
          <a:bodyPr lIns="72000" rIns="72000"/>
          <a:lstStyle>
            <a:lvl1pPr marL="0" indent="0">
              <a:buNone/>
              <a:defRPr sz="2400" b="1"/>
            </a:lvl1pPr>
            <a:lvl2pPr>
              <a:defRPr sz="1800" b="1"/>
            </a:lvl2pPr>
            <a:lvl3pPr>
              <a:defRPr sz="1800" b="1"/>
            </a:lvl3pPr>
            <a:lvl4pPr>
              <a:defRPr sz="1800" b="1"/>
            </a:lvl4pPr>
            <a:lvl5pPr>
              <a:defRPr sz="1800" b="1"/>
            </a:lvl5pPr>
          </a:lstStyle>
          <a:p>
            <a:pPr lvl="0"/>
            <a:r>
              <a:rPr lang="en-US" dirty="0"/>
              <a:t>Click to edit Master text styles</a:t>
            </a:r>
            <a:endParaRPr lang="en-GB" dirty="0"/>
          </a:p>
        </p:txBody>
      </p:sp>
      <p:sp>
        <p:nvSpPr>
          <p:cNvPr id="19" name="Text Placeholder 4">
            <a:extLst>
              <a:ext uri="{FF2B5EF4-FFF2-40B4-BE49-F238E27FC236}">
                <a16:creationId xmlns:a16="http://schemas.microsoft.com/office/drawing/2014/main" id="{F13CA1E1-89F5-4354-A2C5-FBD81415BEAA}"/>
              </a:ext>
            </a:extLst>
          </p:cNvPr>
          <p:cNvSpPr>
            <a:spLocks noGrp="1"/>
          </p:cNvSpPr>
          <p:nvPr>
            <p:ph type="body" sz="quarter" idx="14"/>
          </p:nvPr>
        </p:nvSpPr>
        <p:spPr>
          <a:xfrm>
            <a:off x="334963" y="3949700"/>
            <a:ext cx="3445299" cy="2406650"/>
          </a:xfrm>
          <a:prstGeom prst="rect">
            <a:avLst/>
          </a:prstGeom>
        </p:spPr>
        <p:txBody>
          <a:bodyPr>
            <a:noAutofit/>
          </a:bodyPr>
          <a:lstStyle>
            <a:lvl1pPr marL="177800" indent="-177800">
              <a:buClr>
                <a:srgbClr val="F6AD04"/>
              </a:buClr>
              <a:defRPr sz="1500" b="1">
                <a:solidFill>
                  <a:schemeClr val="bg1"/>
                </a:solidFill>
              </a:defRPr>
            </a:lvl1pPr>
            <a:lvl2pPr marL="355600" indent="-177800">
              <a:buClr>
                <a:srgbClr val="F6AD04"/>
              </a:buClr>
              <a:defRPr sz="1300">
                <a:solidFill>
                  <a:schemeClr val="bg1"/>
                </a:solidFill>
              </a:defRPr>
            </a:lvl2pPr>
            <a:lvl3pPr marL="533400" indent="-177800">
              <a:buClr>
                <a:srgbClr val="F6AD04"/>
              </a:buClr>
              <a:defRPr sz="1300">
                <a:solidFill>
                  <a:schemeClr val="bg1"/>
                </a:solidFill>
              </a:defRPr>
            </a:lvl3pPr>
            <a:lvl4pPr marL="723900" indent="-190500">
              <a:buClr>
                <a:srgbClr val="F6AD04"/>
              </a:buClr>
              <a:defRPr sz="1300">
                <a:solidFill>
                  <a:schemeClr val="bg1"/>
                </a:solidFill>
              </a:defRPr>
            </a:lvl4pPr>
            <a:lvl5pPr marL="901700" indent="-177800">
              <a:buClr>
                <a:srgbClr val="F6AD04"/>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4">
            <a:extLst>
              <a:ext uri="{FF2B5EF4-FFF2-40B4-BE49-F238E27FC236}">
                <a16:creationId xmlns:a16="http://schemas.microsoft.com/office/drawing/2014/main" id="{FA99A2A0-921D-4A00-B56B-22148E31FD38}"/>
              </a:ext>
            </a:extLst>
          </p:cNvPr>
          <p:cNvSpPr>
            <a:spLocks noGrp="1"/>
          </p:cNvSpPr>
          <p:nvPr>
            <p:ph type="body" sz="quarter" idx="15"/>
          </p:nvPr>
        </p:nvSpPr>
        <p:spPr>
          <a:xfrm>
            <a:off x="4187825" y="3949700"/>
            <a:ext cx="3445299" cy="2406650"/>
          </a:xfrm>
          <a:prstGeom prst="rect">
            <a:avLst/>
          </a:prstGeom>
        </p:spPr>
        <p:txBody>
          <a:bodyPr>
            <a:noAutofit/>
          </a:bodyPr>
          <a:lstStyle>
            <a:lvl1pPr marL="177800" indent="-177800">
              <a:buClr>
                <a:srgbClr val="F6AD04"/>
              </a:buClr>
              <a:defRPr sz="1500" b="1">
                <a:solidFill>
                  <a:schemeClr val="bg1"/>
                </a:solidFill>
              </a:defRPr>
            </a:lvl1pPr>
            <a:lvl2pPr marL="355600" indent="-177800">
              <a:buClr>
                <a:srgbClr val="F6AD04"/>
              </a:buClr>
              <a:defRPr sz="1300">
                <a:solidFill>
                  <a:schemeClr val="bg1"/>
                </a:solidFill>
              </a:defRPr>
            </a:lvl2pPr>
            <a:lvl3pPr marL="533400" indent="-177800">
              <a:buClr>
                <a:srgbClr val="F6AD04"/>
              </a:buClr>
              <a:defRPr sz="1300">
                <a:solidFill>
                  <a:schemeClr val="bg1"/>
                </a:solidFill>
              </a:defRPr>
            </a:lvl3pPr>
            <a:lvl4pPr marL="723900" indent="-190500">
              <a:buClr>
                <a:srgbClr val="F6AD04"/>
              </a:buClr>
              <a:defRPr sz="1300">
                <a:solidFill>
                  <a:schemeClr val="bg1"/>
                </a:solidFill>
              </a:defRPr>
            </a:lvl4pPr>
            <a:lvl5pPr marL="901700" indent="-177800">
              <a:buClr>
                <a:srgbClr val="F6AD04"/>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Text Placeholder 4">
            <a:extLst>
              <a:ext uri="{FF2B5EF4-FFF2-40B4-BE49-F238E27FC236}">
                <a16:creationId xmlns:a16="http://schemas.microsoft.com/office/drawing/2014/main" id="{F52BED20-F059-42FB-B290-22B20971C477}"/>
              </a:ext>
            </a:extLst>
          </p:cNvPr>
          <p:cNvSpPr>
            <a:spLocks noGrp="1"/>
          </p:cNvSpPr>
          <p:nvPr>
            <p:ph type="body" sz="quarter" idx="16"/>
          </p:nvPr>
        </p:nvSpPr>
        <p:spPr>
          <a:xfrm>
            <a:off x="8016346" y="3949700"/>
            <a:ext cx="3445299" cy="2406650"/>
          </a:xfrm>
          <a:prstGeom prst="rect">
            <a:avLst/>
          </a:prstGeom>
        </p:spPr>
        <p:txBody>
          <a:bodyPr>
            <a:noAutofit/>
          </a:bodyPr>
          <a:lstStyle>
            <a:lvl1pPr marL="177800" indent="-177800">
              <a:buClr>
                <a:srgbClr val="F6AD04"/>
              </a:buClr>
              <a:defRPr sz="1500" b="1">
                <a:solidFill>
                  <a:schemeClr val="bg1"/>
                </a:solidFill>
              </a:defRPr>
            </a:lvl1pPr>
            <a:lvl2pPr marL="355600" indent="-177800">
              <a:buClr>
                <a:srgbClr val="F6AD04"/>
              </a:buClr>
              <a:defRPr sz="1300">
                <a:solidFill>
                  <a:schemeClr val="bg1"/>
                </a:solidFill>
              </a:defRPr>
            </a:lvl2pPr>
            <a:lvl3pPr marL="533400" indent="-177800">
              <a:buClr>
                <a:srgbClr val="F6AD04"/>
              </a:buClr>
              <a:defRPr sz="1300">
                <a:solidFill>
                  <a:schemeClr val="bg1"/>
                </a:solidFill>
              </a:defRPr>
            </a:lvl3pPr>
            <a:lvl4pPr marL="723900" indent="-190500">
              <a:buClr>
                <a:srgbClr val="F6AD04"/>
              </a:buClr>
              <a:defRPr sz="1300">
                <a:solidFill>
                  <a:schemeClr val="bg1"/>
                </a:solidFill>
              </a:defRPr>
            </a:lvl4pPr>
            <a:lvl5pPr marL="901700" indent="-177800">
              <a:buClr>
                <a:srgbClr val="F6AD04"/>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17178668"/>
      </p:ext>
    </p:extLst>
  </p:cSld>
  <p:clrMapOvr>
    <a:masterClrMapping/>
  </p:clrMapOvr>
  <p:extLst>
    <p:ext uri="{DCECCB84-F9BA-43D5-87BE-67443E8EF086}">
      <p15:sldGuideLst xmlns:p15="http://schemas.microsoft.com/office/powerpoint/2012/main">
        <p15:guide id="1" pos="5110">
          <p15:clr>
            <a:srgbClr val="FBAE40"/>
          </p15:clr>
        </p15:guide>
        <p15:guide id="2" pos="257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Heading + text">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11502000" y="6405457"/>
            <a:ext cx="284479" cy="215444"/>
          </a:xfrm>
        </p:spPr>
        <p:txBody>
          <a:bodyPr lIns="0" tIns="0" rIns="0" bIns="0"/>
          <a:lstStyle>
            <a:lvl1pPr algn="r">
              <a:defRPr sz="1400" b="1" i="0">
                <a:solidFill>
                  <a:schemeClr val="accent1"/>
                </a:solidFill>
                <a:latin typeface="Century Gothic"/>
                <a:cs typeface="Century Gothic"/>
              </a:defRPr>
            </a:lvl1pPr>
          </a:lstStyle>
          <a:p>
            <a:pPr marL="45720">
              <a:spcBef>
                <a:spcPts val="105"/>
              </a:spcBef>
            </a:pPr>
            <a:fld id="{81D60167-4931-47E6-BA6A-407CBD079E47}" type="slidenum">
              <a:rPr lang="en-GB" smtClean="0"/>
              <a:pPr marL="45720">
                <a:spcBef>
                  <a:spcPts val="105"/>
                </a:spcBef>
              </a:pPr>
              <a:t>‹#›</a:t>
            </a:fld>
            <a:endParaRPr lang="en-GB" dirty="0"/>
          </a:p>
        </p:txBody>
      </p:sp>
      <p:sp>
        <p:nvSpPr>
          <p:cNvPr id="25" name="Text Placeholder 24">
            <a:extLst>
              <a:ext uri="{FF2B5EF4-FFF2-40B4-BE49-F238E27FC236}">
                <a16:creationId xmlns:a16="http://schemas.microsoft.com/office/drawing/2014/main" id="{1B0CA2A7-5DC4-F64E-8168-78804B19B683}"/>
              </a:ext>
            </a:extLst>
          </p:cNvPr>
          <p:cNvSpPr>
            <a:spLocks noGrp="1"/>
          </p:cNvSpPr>
          <p:nvPr>
            <p:ph type="body" sz="quarter" idx="11"/>
          </p:nvPr>
        </p:nvSpPr>
        <p:spPr>
          <a:xfrm>
            <a:off x="417513" y="1558800"/>
            <a:ext cx="5677200" cy="4114800"/>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Text Placeholder 30">
            <a:extLst>
              <a:ext uri="{FF2B5EF4-FFF2-40B4-BE49-F238E27FC236}">
                <a16:creationId xmlns:a16="http://schemas.microsoft.com/office/drawing/2014/main" id="{01129C02-4439-B04A-A3FB-35871718BE42}"/>
              </a:ext>
            </a:extLst>
          </p:cNvPr>
          <p:cNvSpPr>
            <a:spLocks noGrp="1"/>
          </p:cNvSpPr>
          <p:nvPr>
            <p:ph type="body" sz="quarter" idx="12" hasCustomPrompt="1"/>
          </p:nvPr>
        </p:nvSpPr>
        <p:spPr>
          <a:xfrm>
            <a:off x="417578" y="777600"/>
            <a:ext cx="9504362" cy="354012"/>
          </a:xfrm>
        </p:spPr>
        <p:txBody>
          <a:bodyPr>
            <a:noAutofit/>
          </a:bodyPr>
          <a:lstStyle>
            <a:lvl1pPr>
              <a:spcBef>
                <a:spcPts val="0"/>
              </a:spcBef>
              <a:spcAft>
                <a:spcPts val="0"/>
              </a:spcAft>
              <a:defRPr b="0">
                <a:solidFill>
                  <a:srgbClr val="021F4E"/>
                </a:solidFill>
              </a:defRPr>
            </a:lvl1pPr>
          </a:lstStyle>
          <a:p>
            <a:pPr lvl="0"/>
            <a:r>
              <a:rPr lang="en-GB" dirty="0"/>
              <a:t>Insert sub heading</a:t>
            </a:r>
            <a:endParaRPr lang="en-US" dirty="0"/>
          </a:p>
        </p:txBody>
      </p:sp>
      <p:sp>
        <p:nvSpPr>
          <p:cNvPr id="9" name="Holder 2">
            <a:extLst>
              <a:ext uri="{FF2B5EF4-FFF2-40B4-BE49-F238E27FC236}">
                <a16:creationId xmlns:a16="http://schemas.microsoft.com/office/drawing/2014/main" id="{D6716C01-4CC1-F54D-AB8F-3EFDEA6FA1F2}"/>
              </a:ext>
            </a:extLst>
          </p:cNvPr>
          <p:cNvSpPr>
            <a:spLocks noGrp="1"/>
          </p:cNvSpPr>
          <p:nvPr>
            <p:ph type="title" hasCustomPrompt="1"/>
          </p:nvPr>
        </p:nvSpPr>
        <p:spPr>
          <a:xfrm>
            <a:off x="417578" y="518400"/>
            <a:ext cx="9494173" cy="307777"/>
          </a:xfrm>
          <a:prstGeom prst="rect">
            <a:avLst/>
          </a:prstGeom>
        </p:spPr>
        <p:txBody>
          <a:bodyPr lIns="0" tIns="0" rIns="0" bIns="0">
            <a:noAutofit/>
          </a:bodyPr>
          <a:lstStyle>
            <a:lvl1pPr>
              <a:lnSpc>
                <a:spcPts val="2400"/>
              </a:lnSpc>
              <a:defRPr sz="2200" b="1" i="0" spc="-30" baseline="0">
                <a:solidFill>
                  <a:srgbClr val="021F4E"/>
                </a:solidFill>
                <a:latin typeface="Century Gothic" panose="020B0502020202020204" pitchFamily="34" charset="0"/>
                <a:cs typeface="Arial"/>
              </a:defRPr>
            </a:lvl1pPr>
          </a:lstStyle>
          <a:p>
            <a:r>
              <a:rPr lang="en-GB" dirty="0"/>
              <a:t>Insert heading</a:t>
            </a:r>
            <a:endParaRPr dirty="0"/>
          </a:p>
        </p:txBody>
      </p:sp>
      <p:sp>
        <p:nvSpPr>
          <p:cNvPr id="10" name="Holder 4">
            <a:extLst>
              <a:ext uri="{FF2B5EF4-FFF2-40B4-BE49-F238E27FC236}">
                <a16:creationId xmlns:a16="http://schemas.microsoft.com/office/drawing/2014/main" id="{B6661D76-F13B-814F-8D8A-D2BC89ADCFE7}"/>
              </a:ext>
            </a:extLst>
          </p:cNvPr>
          <p:cNvSpPr>
            <a:spLocks noGrp="1"/>
          </p:cNvSpPr>
          <p:nvPr>
            <p:ph type="ftr" sz="quarter" idx="5"/>
          </p:nvPr>
        </p:nvSpPr>
        <p:spPr>
          <a:xfrm>
            <a:off x="417578" y="6452767"/>
            <a:ext cx="5969262" cy="184666"/>
          </a:xfrm>
        </p:spPr>
        <p:txBody>
          <a:bodyPr lIns="0" tIns="0" rIns="0" bIns="0" anchor="b" anchorCtr="0"/>
          <a:lstStyle>
            <a:lvl1pPr>
              <a:defRPr sz="600" b="0" i="0" spc="0" baseline="0">
                <a:solidFill>
                  <a:schemeClr val="accent1"/>
                </a:solidFill>
                <a:latin typeface="Century Gothic"/>
                <a:cs typeface="Century Gothic"/>
              </a:defRPr>
            </a:lvl1pPr>
          </a:lstStyle>
          <a:p>
            <a:r>
              <a:rPr lang="en-GB" dirty="0"/>
              <a:t>.</a:t>
            </a:r>
          </a:p>
        </p:txBody>
      </p:sp>
    </p:spTree>
    <p:extLst>
      <p:ext uri="{BB962C8B-B14F-4D97-AF65-F5344CB8AC3E}">
        <p14:creationId xmlns:p14="http://schemas.microsoft.com/office/powerpoint/2010/main" val="960280515"/>
      </p:ext>
    </p:extLst>
  </p:cSld>
  <p:clrMapOvr>
    <a:masterClrMapping/>
  </p:clrMapOvr>
  <p:extLst>
    <p:ext uri="{DCECCB84-F9BA-43D5-87BE-67443E8EF086}">
      <p15:sldGuideLst xmlns:p15="http://schemas.microsoft.com/office/powerpoint/2012/main">
        <p15:guide id="1" orient="horz" pos="98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Divider 3_Go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6AD04"/>
          </a:solidFill>
        </p:spPr>
        <p:txBody>
          <a:bodyPr wrap="square" lIns="0" tIns="0" rIns="0" bIns="0" rtlCol="0"/>
          <a:lstStyle/>
          <a:p>
            <a:endParaRPr dirty="0"/>
          </a:p>
        </p:txBody>
      </p:sp>
      <p:sp>
        <p:nvSpPr>
          <p:cNvPr id="17" name="object 5">
            <a:extLst>
              <a:ext uri="{FF2B5EF4-FFF2-40B4-BE49-F238E27FC236}">
                <a16:creationId xmlns:a16="http://schemas.microsoft.com/office/drawing/2014/main" id="{B57D304D-FB17-4649-B93F-A9858C1555F3}"/>
              </a:ext>
            </a:extLst>
          </p:cNvPr>
          <p:cNvSpPr/>
          <p:nvPr userDrawn="1"/>
        </p:nvSpPr>
        <p:spPr>
          <a:xfrm>
            <a:off x="8208646" y="-1"/>
            <a:ext cx="3983354" cy="2005330"/>
          </a:xfrm>
          <a:custGeom>
            <a:avLst/>
            <a:gdLst/>
            <a:ahLst/>
            <a:cxnLst/>
            <a:rect l="l" t="t" r="r" b="b"/>
            <a:pathLst>
              <a:path w="3983354" h="2005330">
                <a:moveTo>
                  <a:pt x="3982828" y="0"/>
                </a:moveTo>
                <a:lnTo>
                  <a:pt x="0" y="0"/>
                </a:lnTo>
                <a:lnTo>
                  <a:pt x="37820" y="34243"/>
                </a:lnTo>
                <a:lnTo>
                  <a:pt x="85435" y="76697"/>
                </a:lnTo>
                <a:lnTo>
                  <a:pt x="133377" y="118789"/>
                </a:lnTo>
                <a:lnTo>
                  <a:pt x="181643" y="160519"/>
                </a:lnTo>
                <a:lnTo>
                  <a:pt x="230232" y="201883"/>
                </a:lnTo>
                <a:lnTo>
                  <a:pt x="279142" y="242879"/>
                </a:lnTo>
                <a:lnTo>
                  <a:pt x="328370" y="283506"/>
                </a:lnTo>
                <a:lnTo>
                  <a:pt x="377915" y="323760"/>
                </a:lnTo>
                <a:lnTo>
                  <a:pt x="427773" y="363641"/>
                </a:lnTo>
                <a:lnTo>
                  <a:pt x="477943" y="403146"/>
                </a:lnTo>
                <a:lnTo>
                  <a:pt x="528424" y="442272"/>
                </a:lnTo>
                <a:lnTo>
                  <a:pt x="579212" y="481018"/>
                </a:lnTo>
                <a:lnTo>
                  <a:pt x="630306" y="519382"/>
                </a:lnTo>
                <a:lnTo>
                  <a:pt x="681703" y="557360"/>
                </a:lnTo>
                <a:lnTo>
                  <a:pt x="733401" y="594952"/>
                </a:lnTo>
                <a:lnTo>
                  <a:pt x="785399" y="632155"/>
                </a:lnTo>
                <a:lnTo>
                  <a:pt x="837693" y="668967"/>
                </a:lnTo>
                <a:lnTo>
                  <a:pt x="890283" y="705386"/>
                </a:lnTo>
                <a:lnTo>
                  <a:pt x="943165" y="741409"/>
                </a:lnTo>
                <a:lnTo>
                  <a:pt x="996338" y="777035"/>
                </a:lnTo>
                <a:lnTo>
                  <a:pt x="1049799" y="812261"/>
                </a:lnTo>
                <a:lnTo>
                  <a:pt x="1103547" y="847086"/>
                </a:lnTo>
                <a:lnTo>
                  <a:pt x="1157579" y="881506"/>
                </a:lnTo>
                <a:lnTo>
                  <a:pt x="1211892" y="915521"/>
                </a:lnTo>
                <a:lnTo>
                  <a:pt x="1266486" y="949127"/>
                </a:lnTo>
                <a:lnTo>
                  <a:pt x="1321358" y="982323"/>
                </a:lnTo>
                <a:lnTo>
                  <a:pt x="1376505" y="1015106"/>
                </a:lnTo>
                <a:lnTo>
                  <a:pt x="1431926" y="1047475"/>
                </a:lnTo>
                <a:lnTo>
                  <a:pt x="1487618" y="1079427"/>
                </a:lnTo>
                <a:lnTo>
                  <a:pt x="1543580" y="1110960"/>
                </a:lnTo>
                <a:lnTo>
                  <a:pt x="1599808" y="1142073"/>
                </a:lnTo>
                <a:lnTo>
                  <a:pt x="1656302" y="1172762"/>
                </a:lnTo>
                <a:lnTo>
                  <a:pt x="1770075" y="1232862"/>
                </a:lnTo>
                <a:lnTo>
                  <a:pt x="1884883" y="1291244"/>
                </a:lnTo>
                <a:lnTo>
                  <a:pt x="2000707" y="1347890"/>
                </a:lnTo>
                <a:lnTo>
                  <a:pt x="2117532" y="1402784"/>
                </a:lnTo>
                <a:lnTo>
                  <a:pt x="2235340" y="1455909"/>
                </a:lnTo>
                <a:lnTo>
                  <a:pt x="2354113" y="1507246"/>
                </a:lnTo>
                <a:lnTo>
                  <a:pt x="2473835" y="1556780"/>
                </a:lnTo>
                <a:lnTo>
                  <a:pt x="2594489" y="1604493"/>
                </a:lnTo>
                <a:lnTo>
                  <a:pt x="2716057" y="1650368"/>
                </a:lnTo>
                <a:lnTo>
                  <a:pt x="2838522" y="1694388"/>
                </a:lnTo>
                <a:lnTo>
                  <a:pt x="2961868" y="1736536"/>
                </a:lnTo>
                <a:lnTo>
                  <a:pt x="3086077" y="1776795"/>
                </a:lnTo>
                <a:lnTo>
                  <a:pt x="3211132" y="1815147"/>
                </a:lnTo>
                <a:lnTo>
                  <a:pt x="3337016" y="1851576"/>
                </a:lnTo>
                <a:lnTo>
                  <a:pt x="3463712" y="1886064"/>
                </a:lnTo>
                <a:lnTo>
                  <a:pt x="3591203" y="1918594"/>
                </a:lnTo>
                <a:lnTo>
                  <a:pt x="3719471" y="1949150"/>
                </a:lnTo>
                <a:lnTo>
                  <a:pt x="3848500" y="1977713"/>
                </a:lnTo>
                <a:lnTo>
                  <a:pt x="3982828" y="2005143"/>
                </a:lnTo>
                <a:lnTo>
                  <a:pt x="3982828" y="0"/>
                </a:lnTo>
                <a:close/>
              </a:path>
            </a:pathLst>
          </a:custGeom>
          <a:solidFill>
            <a:srgbClr val="FFFFFF"/>
          </a:solidFill>
        </p:spPr>
        <p:txBody>
          <a:bodyPr wrap="square" lIns="0" tIns="0" rIns="0" bIns="0" rtlCol="0"/>
          <a:lstStyle/>
          <a:p>
            <a:endParaRPr dirty="0"/>
          </a:p>
        </p:txBody>
      </p:sp>
      <p:pic>
        <p:nvPicPr>
          <p:cNvPr id="12" name="Picture 11">
            <a:extLst>
              <a:ext uri="{FF2B5EF4-FFF2-40B4-BE49-F238E27FC236}">
                <a16:creationId xmlns:a16="http://schemas.microsoft.com/office/drawing/2014/main" id="{5856739C-D8F5-A041-8BA8-2BDE3DD78F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745" b="56214"/>
          <a:stretch/>
        </p:blipFill>
        <p:spPr>
          <a:xfrm>
            <a:off x="7283411" y="3535507"/>
            <a:ext cx="4908589" cy="3322494"/>
          </a:xfrm>
          <a:prstGeom prst="rect">
            <a:avLst/>
          </a:prstGeom>
        </p:spPr>
      </p:pic>
      <p:pic>
        <p:nvPicPr>
          <p:cNvPr id="5" name="Picture 4">
            <a:extLst>
              <a:ext uri="{FF2B5EF4-FFF2-40B4-BE49-F238E27FC236}">
                <a16:creationId xmlns:a16="http://schemas.microsoft.com/office/drawing/2014/main" id="{A044B70C-20F0-6448-B03F-45FBD47146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74251" y="1691386"/>
            <a:ext cx="4622800" cy="5164328"/>
          </a:xfrm>
          <a:prstGeom prst="rect">
            <a:avLst/>
          </a:prstGeom>
        </p:spPr>
      </p:pic>
      <p:pic>
        <p:nvPicPr>
          <p:cNvPr id="14" name="Picture 13">
            <a:extLst>
              <a:ext uri="{FF2B5EF4-FFF2-40B4-BE49-F238E27FC236}">
                <a16:creationId xmlns:a16="http://schemas.microsoft.com/office/drawing/2014/main" id="{4F1251A7-D537-4976-8AE0-9107BE3B30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5650" y="403536"/>
            <a:ext cx="1361538" cy="680769"/>
          </a:xfrm>
          <a:prstGeom prst="rect">
            <a:avLst/>
          </a:prstGeom>
          <a:ln>
            <a:noFill/>
          </a:ln>
        </p:spPr>
      </p:pic>
      <p:sp>
        <p:nvSpPr>
          <p:cNvPr id="10" name="Title 1">
            <a:extLst>
              <a:ext uri="{FF2B5EF4-FFF2-40B4-BE49-F238E27FC236}">
                <a16:creationId xmlns:a16="http://schemas.microsoft.com/office/drawing/2014/main" id="{674668FF-0858-429D-BC2B-66BACC5684B6}"/>
              </a:ext>
            </a:extLst>
          </p:cNvPr>
          <p:cNvSpPr>
            <a:spLocks noGrp="1"/>
          </p:cNvSpPr>
          <p:nvPr>
            <p:ph type="title" hasCustomPrompt="1"/>
          </p:nvPr>
        </p:nvSpPr>
        <p:spPr>
          <a:xfrm>
            <a:off x="334962" y="2574686"/>
            <a:ext cx="7839074" cy="1274764"/>
          </a:xfrm>
          <a:prstGeom prst="rect">
            <a:avLst/>
          </a:prstGeom>
        </p:spPr>
        <p:txBody>
          <a:bodyPr anchor="t"/>
          <a:lstStyle>
            <a:lvl1pPr algn="l">
              <a:defRPr sz="4800"/>
            </a:lvl1pPr>
          </a:lstStyle>
          <a:p>
            <a:r>
              <a:rPr lang="en-US" dirty="0"/>
              <a:t>Click to edit title</a:t>
            </a:r>
            <a:endParaRPr lang="en-GB" dirty="0"/>
          </a:p>
        </p:txBody>
      </p:sp>
      <p:sp>
        <p:nvSpPr>
          <p:cNvPr id="15" name="Slide Number Placeholder 4">
            <a:extLst>
              <a:ext uri="{FF2B5EF4-FFF2-40B4-BE49-F238E27FC236}">
                <a16:creationId xmlns:a16="http://schemas.microsoft.com/office/drawing/2014/main" id="{C7C4DD80-0A88-4E3A-886C-E3A7B86FBDC9}"/>
              </a:ext>
            </a:extLst>
          </p:cNvPr>
          <p:cNvSpPr>
            <a:spLocks noGrp="1"/>
          </p:cNvSpPr>
          <p:nvPr>
            <p:ph type="sldNum" sz="quarter" idx="12"/>
          </p:nvPr>
        </p:nvSpPr>
        <p:spPr>
          <a:xfrm>
            <a:off x="9034272" y="6356350"/>
            <a:ext cx="2822766" cy="365125"/>
          </a:xfrm>
        </p:spPr>
        <p:txBody>
          <a:bodyPr/>
          <a:lstStyle/>
          <a:p>
            <a:fld id="{780BC5ED-87F5-4027-8578-F7BE9D8C36AE}" type="slidenum">
              <a:rPr lang="en-GB" smtClean="0"/>
              <a:pPr/>
              <a:t>‹#›</a:t>
            </a:fld>
            <a:endParaRPr lang="en-GB"/>
          </a:p>
        </p:txBody>
      </p:sp>
      <p:sp>
        <p:nvSpPr>
          <p:cNvPr id="18" name="Text Placeholder 9">
            <a:extLst>
              <a:ext uri="{FF2B5EF4-FFF2-40B4-BE49-F238E27FC236}">
                <a16:creationId xmlns:a16="http://schemas.microsoft.com/office/drawing/2014/main" id="{D9298723-018F-4ABF-8A03-724E990E480E}"/>
              </a:ext>
            </a:extLst>
          </p:cNvPr>
          <p:cNvSpPr>
            <a:spLocks noGrp="1"/>
          </p:cNvSpPr>
          <p:nvPr>
            <p:ph type="body" sz="quarter" idx="14"/>
          </p:nvPr>
        </p:nvSpPr>
        <p:spPr>
          <a:xfrm>
            <a:off x="334962" y="3969827"/>
            <a:ext cx="7839072" cy="1753909"/>
          </a:xfrm>
          <a:prstGeom prst="rect">
            <a:avLst/>
          </a:prstGeom>
        </p:spPr>
        <p:txBody>
          <a:bodyPr anchor="t"/>
          <a:lstStyle>
            <a:lvl1pPr algn="l">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sp>
        <p:nvSpPr>
          <p:cNvPr id="20" name="Footer Placeholder 4">
            <a:extLst>
              <a:ext uri="{FF2B5EF4-FFF2-40B4-BE49-F238E27FC236}">
                <a16:creationId xmlns:a16="http://schemas.microsoft.com/office/drawing/2014/main" id="{F89D185B-3AFA-428F-9776-7DF7A4653619}"/>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1006034942"/>
      </p:ext>
    </p:extLst>
  </p:cSld>
  <p:clrMapOvr>
    <a:masterClrMapping/>
  </p:clrMapOvr>
  <p:extLst>
    <p:ext uri="{DCECCB84-F9BA-43D5-87BE-67443E8EF086}">
      <p15:sldGuideLst xmlns:p15="http://schemas.microsoft.com/office/powerpoint/2012/main">
        <p15:guide id="2" pos="461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248275"/>
          </a:xfrm>
        </p:spPr>
        <p:txBody>
          <a:bodyPr vert="eaVert"/>
          <a:lstStyle>
            <a:lvl1pPr>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24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85A711-EBA0-4398-96B7-DBA09633EEFF}" type="datetimeFigureOut">
              <a:rPr lang="en-GB" smtClean="0"/>
              <a:t>05/10/2022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C615E-A113-435E-883D-22EACCDCD3AE}" type="slidenum">
              <a:rPr lang="en-GB" smtClean="0"/>
              <a:t>‹#›</a:t>
            </a:fld>
            <a:endParaRPr lang="en-GB"/>
          </a:p>
        </p:txBody>
      </p:sp>
    </p:spTree>
    <p:extLst>
      <p:ext uri="{BB962C8B-B14F-4D97-AF65-F5344CB8AC3E}">
        <p14:creationId xmlns:p14="http://schemas.microsoft.com/office/powerpoint/2010/main" val="2468389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0B79B5-189F-4F8E-8255-D1EF3613D52C}"/>
              </a:ext>
            </a:extLst>
          </p:cNvPr>
          <p:cNvSpPr/>
          <p:nvPr userDrawn="1"/>
        </p:nvSpPr>
        <p:spPr>
          <a:xfrm>
            <a:off x="8153400" y="0"/>
            <a:ext cx="4038599" cy="6858000"/>
          </a:xfrm>
          <a:prstGeom prst="rect">
            <a:avLst/>
          </a:prstGeom>
          <a:blipFill>
            <a:blip r:embed="rId2"/>
            <a:stretch>
              <a:fillRect l="49" r="-201937" b="-6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55A0D1BB-A2B1-49B5-8D7D-8F5A39AEEA61}"/>
              </a:ext>
            </a:extLst>
          </p:cNvPr>
          <p:cNvSpPr/>
          <p:nvPr userDrawn="1"/>
        </p:nvSpPr>
        <p:spPr>
          <a:xfrm>
            <a:off x="1" y="0"/>
            <a:ext cx="10215781" cy="6858000"/>
          </a:xfrm>
          <a:custGeom>
            <a:avLst/>
            <a:gdLst>
              <a:gd name="connsiteX0" fmla="*/ 0 w 10215781"/>
              <a:gd name="connsiteY0" fmla="*/ 0 h 6858000"/>
              <a:gd name="connsiteX1" fmla="*/ 9336103 w 10215781"/>
              <a:gd name="connsiteY1" fmla="*/ 0 h 6858000"/>
              <a:gd name="connsiteX2" fmla="*/ 9356515 w 10215781"/>
              <a:gd name="connsiteY2" fmla="*/ 35499 h 6858000"/>
              <a:gd name="connsiteX3" fmla="*/ 10215781 w 10215781"/>
              <a:gd name="connsiteY3" fmla="*/ 3429000 h 6858000"/>
              <a:gd name="connsiteX4" fmla="*/ 9356515 w 10215781"/>
              <a:gd name="connsiteY4" fmla="*/ 6822502 h 6858000"/>
              <a:gd name="connsiteX5" fmla="*/ 9336103 w 10215781"/>
              <a:gd name="connsiteY5" fmla="*/ 6858000 h 6858000"/>
              <a:gd name="connsiteX6" fmla="*/ 0 w 1021578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5781" h="6858000">
                <a:moveTo>
                  <a:pt x="0" y="0"/>
                </a:moveTo>
                <a:lnTo>
                  <a:pt x="9336103" y="0"/>
                </a:lnTo>
                <a:lnTo>
                  <a:pt x="9356515" y="35499"/>
                </a:lnTo>
                <a:cubicBezTo>
                  <a:pt x="9904508" y="1044262"/>
                  <a:pt x="10215781" y="2200280"/>
                  <a:pt x="10215781" y="3429000"/>
                </a:cubicBezTo>
                <a:cubicBezTo>
                  <a:pt x="10215781" y="4657720"/>
                  <a:pt x="9904508" y="5813739"/>
                  <a:pt x="9356515" y="6822502"/>
                </a:cubicBezTo>
                <a:lnTo>
                  <a:pt x="9336103" y="6858000"/>
                </a:lnTo>
                <a:lnTo>
                  <a:pt x="0" y="6858000"/>
                </a:lnTo>
                <a:close/>
              </a:path>
            </a:pathLst>
          </a:custGeom>
          <a:blipFill>
            <a:blip r:embed="rId3"/>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94F48AC-F20C-4386-B55F-1B1F0FA75F3F}"/>
              </a:ext>
            </a:extLst>
          </p:cNvPr>
          <p:cNvSpPr>
            <a:spLocks noGrp="1"/>
          </p:cNvSpPr>
          <p:nvPr>
            <p:ph type="title" hasCustomPrompt="1"/>
          </p:nvPr>
        </p:nvSpPr>
        <p:spPr>
          <a:xfrm>
            <a:off x="2117100" y="2766219"/>
            <a:ext cx="7957800" cy="1325563"/>
          </a:xfrm>
          <a:prstGeom prst="rect">
            <a:avLst/>
          </a:prstGeom>
        </p:spPr>
        <p:txBody>
          <a:bodyPr anchor="ctr"/>
          <a:lstStyle/>
          <a:p>
            <a:r>
              <a:rPr lang="en-US" dirty="0"/>
              <a:t>Click to edit title</a:t>
            </a:r>
            <a:endParaRPr lang="en-GB" dirty="0"/>
          </a:p>
        </p:txBody>
      </p:sp>
      <p:sp>
        <p:nvSpPr>
          <p:cNvPr id="5" name="Slide Number Placeholder 4">
            <a:extLst>
              <a:ext uri="{FF2B5EF4-FFF2-40B4-BE49-F238E27FC236}">
                <a16:creationId xmlns:a16="http://schemas.microsoft.com/office/drawing/2014/main" id="{4679E315-7D65-4CFB-8989-2EB8DE405E80}"/>
              </a:ext>
            </a:extLst>
          </p:cNvPr>
          <p:cNvSpPr>
            <a:spLocks noGrp="1"/>
          </p:cNvSpPr>
          <p:nvPr>
            <p:ph type="sldNum" sz="quarter" idx="12"/>
          </p:nvPr>
        </p:nvSpPr>
        <p:spPr/>
        <p:txBody>
          <a:bodyPr/>
          <a:lstStyle/>
          <a:p>
            <a:fld id="{780BC5ED-87F5-4027-8578-F7BE9D8C36AE}" type="slidenum">
              <a:rPr lang="en-GB" smtClean="0"/>
              <a:pPr/>
              <a:t>‹#›</a:t>
            </a:fld>
            <a:endParaRPr lang="en-GB"/>
          </a:p>
        </p:txBody>
      </p:sp>
      <p:sp>
        <p:nvSpPr>
          <p:cNvPr id="7" name="Text Placeholder 6">
            <a:extLst>
              <a:ext uri="{FF2B5EF4-FFF2-40B4-BE49-F238E27FC236}">
                <a16:creationId xmlns:a16="http://schemas.microsoft.com/office/drawing/2014/main" id="{EAA511BB-F0D7-4201-927D-552B61C947D8}"/>
              </a:ext>
            </a:extLst>
          </p:cNvPr>
          <p:cNvSpPr>
            <a:spLocks noGrp="1"/>
          </p:cNvSpPr>
          <p:nvPr>
            <p:ph type="body" sz="quarter" idx="13" hasCustomPrompt="1"/>
          </p:nvPr>
        </p:nvSpPr>
        <p:spPr>
          <a:xfrm>
            <a:off x="4722813" y="498475"/>
            <a:ext cx="2743200" cy="365125"/>
          </a:xfrm>
          <a:prstGeom prst="rect">
            <a:avLst/>
          </a:prstGeom>
        </p:spPr>
        <p:txBody>
          <a:bodyPr anchor="ctr"/>
          <a:lstStyle>
            <a:lvl1pPr>
              <a:defRPr sz="1200">
                <a:solidFill>
                  <a:schemeClr val="bg1"/>
                </a:solidFill>
              </a:defRPr>
            </a:lvl1pPr>
          </a:lstStyle>
          <a:p>
            <a:pPr lvl="0"/>
            <a:r>
              <a:rPr lang="en-US" dirty="0"/>
              <a:t>Day Month Year</a:t>
            </a:r>
            <a:endParaRPr lang="en-GB" dirty="0"/>
          </a:p>
        </p:txBody>
      </p:sp>
      <p:sp>
        <p:nvSpPr>
          <p:cNvPr id="10" name="Text Placeholder 9">
            <a:extLst>
              <a:ext uri="{FF2B5EF4-FFF2-40B4-BE49-F238E27FC236}">
                <a16:creationId xmlns:a16="http://schemas.microsoft.com/office/drawing/2014/main" id="{257912E2-688E-4FB6-B852-9A608437B1CD}"/>
              </a:ext>
            </a:extLst>
          </p:cNvPr>
          <p:cNvSpPr>
            <a:spLocks noGrp="1"/>
          </p:cNvSpPr>
          <p:nvPr>
            <p:ph type="body" sz="quarter" idx="14"/>
          </p:nvPr>
        </p:nvSpPr>
        <p:spPr>
          <a:xfrm>
            <a:off x="2665863" y="4362450"/>
            <a:ext cx="6860274" cy="1631951"/>
          </a:xfrm>
          <a:prstGeom prst="rect">
            <a:avLst/>
          </a:prstGeom>
        </p:spPr>
        <p:txBody>
          <a:bodyPr anchor="b"/>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F981C026-A012-444C-9040-5C33F406CE7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
        <p:nvSpPr>
          <p:cNvPr id="15" name="Footer Placeholder 4">
            <a:extLst>
              <a:ext uri="{FF2B5EF4-FFF2-40B4-BE49-F238E27FC236}">
                <a16:creationId xmlns:a16="http://schemas.microsoft.com/office/drawing/2014/main" id="{A38A8504-9CBE-4821-9956-10DFEA9540FC}"/>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1210592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0B79B5-189F-4F8E-8255-D1EF3613D52C}"/>
              </a:ext>
            </a:extLst>
          </p:cNvPr>
          <p:cNvSpPr/>
          <p:nvPr userDrawn="1"/>
        </p:nvSpPr>
        <p:spPr>
          <a:xfrm>
            <a:off x="8153400" y="0"/>
            <a:ext cx="4038599" cy="6858000"/>
          </a:xfrm>
          <a:prstGeom prst="rect">
            <a:avLst/>
          </a:prstGeom>
          <a:blipFill>
            <a:blip r:embed="rId2"/>
            <a:stretch>
              <a:fillRect l="-129133" t="-337" r="-72755" b="-3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55A0D1BB-A2B1-49B5-8D7D-8F5A39AEEA61}"/>
              </a:ext>
            </a:extLst>
          </p:cNvPr>
          <p:cNvSpPr/>
          <p:nvPr userDrawn="1"/>
        </p:nvSpPr>
        <p:spPr>
          <a:xfrm>
            <a:off x="1" y="0"/>
            <a:ext cx="10215781" cy="6858000"/>
          </a:xfrm>
          <a:custGeom>
            <a:avLst/>
            <a:gdLst>
              <a:gd name="connsiteX0" fmla="*/ 0 w 10215781"/>
              <a:gd name="connsiteY0" fmla="*/ 0 h 6858000"/>
              <a:gd name="connsiteX1" fmla="*/ 9336103 w 10215781"/>
              <a:gd name="connsiteY1" fmla="*/ 0 h 6858000"/>
              <a:gd name="connsiteX2" fmla="*/ 9356515 w 10215781"/>
              <a:gd name="connsiteY2" fmla="*/ 35499 h 6858000"/>
              <a:gd name="connsiteX3" fmla="*/ 10215781 w 10215781"/>
              <a:gd name="connsiteY3" fmla="*/ 3429000 h 6858000"/>
              <a:gd name="connsiteX4" fmla="*/ 9356515 w 10215781"/>
              <a:gd name="connsiteY4" fmla="*/ 6822502 h 6858000"/>
              <a:gd name="connsiteX5" fmla="*/ 9336103 w 10215781"/>
              <a:gd name="connsiteY5" fmla="*/ 6858000 h 6858000"/>
              <a:gd name="connsiteX6" fmla="*/ 0 w 1021578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5781" h="6858000">
                <a:moveTo>
                  <a:pt x="0" y="0"/>
                </a:moveTo>
                <a:lnTo>
                  <a:pt x="9336103" y="0"/>
                </a:lnTo>
                <a:lnTo>
                  <a:pt x="9356515" y="35499"/>
                </a:lnTo>
                <a:cubicBezTo>
                  <a:pt x="9904508" y="1044262"/>
                  <a:pt x="10215781" y="2200280"/>
                  <a:pt x="10215781" y="3429000"/>
                </a:cubicBezTo>
                <a:cubicBezTo>
                  <a:pt x="10215781" y="4657720"/>
                  <a:pt x="9904508" y="5813739"/>
                  <a:pt x="9356515" y="6822502"/>
                </a:cubicBezTo>
                <a:lnTo>
                  <a:pt x="9336103" y="6858000"/>
                </a:lnTo>
                <a:lnTo>
                  <a:pt x="0" y="6858000"/>
                </a:lnTo>
                <a:close/>
              </a:path>
            </a:pathLst>
          </a:custGeom>
          <a:blipFill>
            <a:blip r:embed="rId3"/>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94F48AC-F20C-4386-B55F-1B1F0FA75F3F}"/>
              </a:ext>
            </a:extLst>
          </p:cNvPr>
          <p:cNvSpPr>
            <a:spLocks noGrp="1"/>
          </p:cNvSpPr>
          <p:nvPr>
            <p:ph type="title" hasCustomPrompt="1"/>
          </p:nvPr>
        </p:nvSpPr>
        <p:spPr>
          <a:xfrm>
            <a:off x="2117100" y="2766219"/>
            <a:ext cx="7957800" cy="1325563"/>
          </a:xfrm>
          <a:prstGeom prst="rect">
            <a:avLst/>
          </a:prstGeom>
        </p:spPr>
        <p:txBody>
          <a:bodyPr anchor="ctr"/>
          <a:lstStyle/>
          <a:p>
            <a:r>
              <a:rPr lang="en-US" dirty="0"/>
              <a:t>Click to edit title</a:t>
            </a:r>
            <a:endParaRPr lang="en-GB" dirty="0"/>
          </a:p>
        </p:txBody>
      </p:sp>
      <p:sp>
        <p:nvSpPr>
          <p:cNvPr id="5" name="Slide Number Placeholder 4">
            <a:extLst>
              <a:ext uri="{FF2B5EF4-FFF2-40B4-BE49-F238E27FC236}">
                <a16:creationId xmlns:a16="http://schemas.microsoft.com/office/drawing/2014/main" id="{4679E315-7D65-4CFB-8989-2EB8DE405E80}"/>
              </a:ext>
            </a:extLst>
          </p:cNvPr>
          <p:cNvSpPr>
            <a:spLocks noGrp="1"/>
          </p:cNvSpPr>
          <p:nvPr>
            <p:ph type="sldNum" sz="quarter" idx="12"/>
          </p:nvPr>
        </p:nvSpPr>
        <p:spPr/>
        <p:txBody>
          <a:bodyPr/>
          <a:lstStyle/>
          <a:p>
            <a:fld id="{780BC5ED-87F5-4027-8578-F7BE9D8C36AE}" type="slidenum">
              <a:rPr lang="en-GB" smtClean="0"/>
              <a:pPr/>
              <a:t>‹#›</a:t>
            </a:fld>
            <a:endParaRPr lang="en-GB"/>
          </a:p>
        </p:txBody>
      </p:sp>
      <p:sp>
        <p:nvSpPr>
          <p:cNvPr id="7" name="Text Placeholder 6">
            <a:extLst>
              <a:ext uri="{FF2B5EF4-FFF2-40B4-BE49-F238E27FC236}">
                <a16:creationId xmlns:a16="http://schemas.microsoft.com/office/drawing/2014/main" id="{EAA511BB-F0D7-4201-927D-552B61C947D8}"/>
              </a:ext>
            </a:extLst>
          </p:cNvPr>
          <p:cNvSpPr>
            <a:spLocks noGrp="1"/>
          </p:cNvSpPr>
          <p:nvPr>
            <p:ph type="body" sz="quarter" idx="13" hasCustomPrompt="1"/>
          </p:nvPr>
        </p:nvSpPr>
        <p:spPr>
          <a:xfrm>
            <a:off x="4722813" y="498475"/>
            <a:ext cx="2743200" cy="365125"/>
          </a:xfrm>
          <a:prstGeom prst="rect">
            <a:avLst/>
          </a:prstGeom>
        </p:spPr>
        <p:txBody>
          <a:bodyPr anchor="ctr"/>
          <a:lstStyle>
            <a:lvl1pPr>
              <a:defRPr sz="1200">
                <a:solidFill>
                  <a:schemeClr val="bg1"/>
                </a:solidFill>
              </a:defRPr>
            </a:lvl1pPr>
          </a:lstStyle>
          <a:p>
            <a:pPr lvl="0"/>
            <a:r>
              <a:rPr lang="en-US" dirty="0"/>
              <a:t>Day Month Year</a:t>
            </a:r>
            <a:endParaRPr lang="en-GB" dirty="0"/>
          </a:p>
        </p:txBody>
      </p:sp>
      <p:sp>
        <p:nvSpPr>
          <p:cNvPr id="10" name="Text Placeholder 9">
            <a:extLst>
              <a:ext uri="{FF2B5EF4-FFF2-40B4-BE49-F238E27FC236}">
                <a16:creationId xmlns:a16="http://schemas.microsoft.com/office/drawing/2014/main" id="{257912E2-688E-4FB6-B852-9A608437B1CD}"/>
              </a:ext>
            </a:extLst>
          </p:cNvPr>
          <p:cNvSpPr>
            <a:spLocks noGrp="1"/>
          </p:cNvSpPr>
          <p:nvPr>
            <p:ph type="body" sz="quarter" idx="14"/>
          </p:nvPr>
        </p:nvSpPr>
        <p:spPr>
          <a:xfrm>
            <a:off x="2665863" y="4362450"/>
            <a:ext cx="6860274" cy="1631951"/>
          </a:xfrm>
          <a:prstGeom prst="rect">
            <a:avLst/>
          </a:prstGeom>
        </p:spPr>
        <p:txBody>
          <a:bodyPr anchor="t"/>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10">
            <a:extLst>
              <a:ext uri="{FF2B5EF4-FFF2-40B4-BE49-F238E27FC236}">
                <a16:creationId xmlns:a16="http://schemas.microsoft.com/office/drawing/2014/main" id="{3B59C072-3B8F-4A9C-B7AB-3FBDA40492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sp>
        <p:nvSpPr>
          <p:cNvPr id="13" name="Footer Placeholder 4">
            <a:extLst>
              <a:ext uri="{FF2B5EF4-FFF2-40B4-BE49-F238E27FC236}">
                <a16:creationId xmlns:a16="http://schemas.microsoft.com/office/drawing/2014/main" id="{63C5820F-D337-4741-9A0D-A3ED7C1E5ED4}"/>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1654545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0B79B5-189F-4F8E-8255-D1EF3613D52C}"/>
              </a:ext>
            </a:extLst>
          </p:cNvPr>
          <p:cNvSpPr/>
          <p:nvPr userDrawn="1"/>
        </p:nvSpPr>
        <p:spPr>
          <a:xfrm>
            <a:off x="8153400" y="0"/>
            <a:ext cx="4038599" cy="6858000"/>
          </a:xfrm>
          <a:prstGeom prst="rect">
            <a:avLst/>
          </a:prstGeom>
          <a:blipFill>
            <a:blip r:embed="rId2"/>
            <a:stretch>
              <a:fillRect l="-91583" t="-337" r="-110305" b="-3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55A0D1BB-A2B1-49B5-8D7D-8F5A39AEEA61}"/>
              </a:ext>
            </a:extLst>
          </p:cNvPr>
          <p:cNvSpPr/>
          <p:nvPr userDrawn="1"/>
        </p:nvSpPr>
        <p:spPr>
          <a:xfrm>
            <a:off x="1" y="0"/>
            <a:ext cx="10215781" cy="6858000"/>
          </a:xfrm>
          <a:custGeom>
            <a:avLst/>
            <a:gdLst>
              <a:gd name="connsiteX0" fmla="*/ 0 w 10215781"/>
              <a:gd name="connsiteY0" fmla="*/ 0 h 6858000"/>
              <a:gd name="connsiteX1" fmla="*/ 9336103 w 10215781"/>
              <a:gd name="connsiteY1" fmla="*/ 0 h 6858000"/>
              <a:gd name="connsiteX2" fmla="*/ 9356515 w 10215781"/>
              <a:gd name="connsiteY2" fmla="*/ 35499 h 6858000"/>
              <a:gd name="connsiteX3" fmla="*/ 10215781 w 10215781"/>
              <a:gd name="connsiteY3" fmla="*/ 3429000 h 6858000"/>
              <a:gd name="connsiteX4" fmla="*/ 9356515 w 10215781"/>
              <a:gd name="connsiteY4" fmla="*/ 6822502 h 6858000"/>
              <a:gd name="connsiteX5" fmla="*/ 9336103 w 10215781"/>
              <a:gd name="connsiteY5" fmla="*/ 6858000 h 6858000"/>
              <a:gd name="connsiteX6" fmla="*/ 0 w 1021578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5781" h="6858000">
                <a:moveTo>
                  <a:pt x="0" y="0"/>
                </a:moveTo>
                <a:lnTo>
                  <a:pt x="9336103" y="0"/>
                </a:lnTo>
                <a:lnTo>
                  <a:pt x="9356515" y="35499"/>
                </a:lnTo>
                <a:cubicBezTo>
                  <a:pt x="9904508" y="1044262"/>
                  <a:pt x="10215781" y="2200280"/>
                  <a:pt x="10215781" y="3429000"/>
                </a:cubicBezTo>
                <a:cubicBezTo>
                  <a:pt x="10215781" y="4657720"/>
                  <a:pt x="9904508" y="5813739"/>
                  <a:pt x="9356515" y="6822502"/>
                </a:cubicBezTo>
                <a:lnTo>
                  <a:pt x="9336103" y="6858000"/>
                </a:lnTo>
                <a:lnTo>
                  <a:pt x="0" y="6858000"/>
                </a:lnTo>
                <a:close/>
              </a:path>
            </a:pathLst>
          </a:custGeom>
          <a:blipFill>
            <a:blip r:embed="rId3"/>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94F48AC-F20C-4386-B55F-1B1F0FA75F3F}"/>
              </a:ext>
            </a:extLst>
          </p:cNvPr>
          <p:cNvSpPr>
            <a:spLocks noGrp="1"/>
          </p:cNvSpPr>
          <p:nvPr>
            <p:ph type="title" hasCustomPrompt="1"/>
          </p:nvPr>
        </p:nvSpPr>
        <p:spPr>
          <a:xfrm>
            <a:off x="2117100" y="2766219"/>
            <a:ext cx="7957800" cy="1325563"/>
          </a:xfrm>
          <a:prstGeom prst="rect">
            <a:avLst/>
          </a:prstGeom>
        </p:spPr>
        <p:txBody>
          <a:bodyPr anchor="ctr"/>
          <a:lstStyle/>
          <a:p>
            <a:r>
              <a:rPr lang="en-US" dirty="0"/>
              <a:t>Click to edit title</a:t>
            </a:r>
            <a:endParaRPr lang="en-GB" dirty="0"/>
          </a:p>
        </p:txBody>
      </p:sp>
      <p:sp>
        <p:nvSpPr>
          <p:cNvPr id="5" name="Slide Number Placeholder 4">
            <a:extLst>
              <a:ext uri="{FF2B5EF4-FFF2-40B4-BE49-F238E27FC236}">
                <a16:creationId xmlns:a16="http://schemas.microsoft.com/office/drawing/2014/main" id="{4679E315-7D65-4CFB-8989-2EB8DE405E80}"/>
              </a:ext>
            </a:extLst>
          </p:cNvPr>
          <p:cNvSpPr>
            <a:spLocks noGrp="1"/>
          </p:cNvSpPr>
          <p:nvPr>
            <p:ph type="sldNum" sz="quarter" idx="12"/>
          </p:nvPr>
        </p:nvSpPr>
        <p:spPr/>
        <p:txBody>
          <a:bodyPr/>
          <a:lstStyle/>
          <a:p>
            <a:fld id="{780BC5ED-87F5-4027-8578-F7BE9D8C36AE}" type="slidenum">
              <a:rPr lang="en-GB" smtClean="0"/>
              <a:pPr/>
              <a:t>‹#›</a:t>
            </a:fld>
            <a:endParaRPr lang="en-GB"/>
          </a:p>
        </p:txBody>
      </p:sp>
      <p:sp>
        <p:nvSpPr>
          <p:cNvPr id="7" name="Text Placeholder 6">
            <a:extLst>
              <a:ext uri="{FF2B5EF4-FFF2-40B4-BE49-F238E27FC236}">
                <a16:creationId xmlns:a16="http://schemas.microsoft.com/office/drawing/2014/main" id="{EAA511BB-F0D7-4201-927D-552B61C947D8}"/>
              </a:ext>
            </a:extLst>
          </p:cNvPr>
          <p:cNvSpPr>
            <a:spLocks noGrp="1"/>
          </p:cNvSpPr>
          <p:nvPr>
            <p:ph type="body" sz="quarter" idx="13" hasCustomPrompt="1"/>
          </p:nvPr>
        </p:nvSpPr>
        <p:spPr>
          <a:xfrm>
            <a:off x="4722813" y="498475"/>
            <a:ext cx="2743200" cy="365125"/>
          </a:xfrm>
          <a:prstGeom prst="rect">
            <a:avLst/>
          </a:prstGeom>
        </p:spPr>
        <p:txBody>
          <a:bodyPr anchor="ctr"/>
          <a:lstStyle>
            <a:lvl1pPr>
              <a:defRPr sz="1200">
                <a:solidFill>
                  <a:schemeClr val="bg1"/>
                </a:solidFill>
              </a:defRPr>
            </a:lvl1pPr>
          </a:lstStyle>
          <a:p>
            <a:pPr lvl="0"/>
            <a:r>
              <a:rPr lang="en-US" dirty="0"/>
              <a:t>Day Month Year</a:t>
            </a:r>
            <a:endParaRPr lang="en-GB" dirty="0"/>
          </a:p>
        </p:txBody>
      </p:sp>
      <p:sp>
        <p:nvSpPr>
          <p:cNvPr id="10" name="Text Placeholder 9">
            <a:extLst>
              <a:ext uri="{FF2B5EF4-FFF2-40B4-BE49-F238E27FC236}">
                <a16:creationId xmlns:a16="http://schemas.microsoft.com/office/drawing/2014/main" id="{257912E2-688E-4FB6-B852-9A608437B1CD}"/>
              </a:ext>
            </a:extLst>
          </p:cNvPr>
          <p:cNvSpPr>
            <a:spLocks noGrp="1"/>
          </p:cNvSpPr>
          <p:nvPr>
            <p:ph type="body" sz="quarter" idx="14"/>
          </p:nvPr>
        </p:nvSpPr>
        <p:spPr>
          <a:xfrm>
            <a:off x="2665863" y="4362450"/>
            <a:ext cx="6860274" cy="1631951"/>
          </a:xfrm>
          <a:prstGeom prst="rect">
            <a:avLst/>
          </a:prstGeom>
        </p:spPr>
        <p:txBody>
          <a:bodyPr anchor="t"/>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10">
            <a:extLst>
              <a:ext uri="{FF2B5EF4-FFF2-40B4-BE49-F238E27FC236}">
                <a16:creationId xmlns:a16="http://schemas.microsoft.com/office/drawing/2014/main" id="{3B59C072-3B8F-4A9C-B7AB-3FBDA40492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sp>
        <p:nvSpPr>
          <p:cNvPr id="13" name="Footer Placeholder 4">
            <a:extLst>
              <a:ext uri="{FF2B5EF4-FFF2-40B4-BE49-F238E27FC236}">
                <a16:creationId xmlns:a16="http://schemas.microsoft.com/office/drawing/2014/main" id="{63C5820F-D337-4741-9A0D-A3ED7C1E5ED4}"/>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406594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CF86DF-3FFC-5E48-BD32-FCA262CDB1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016"/>
            <a:ext cx="12192000" cy="6855968"/>
          </a:xfrm>
          <a:prstGeom prst="rect">
            <a:avLst/>
          </a:prstGeom>
        </p:spPr>
      </p:pic>
      <p:pic>
        <p:nvPicPr>
          <p:cNvPr id="17" name="Picture 16">
            <a:extLst>
              <a:ext uri="{FF2B5EF4-FFF2-40B4-BE49-F238E27FC236}">
                <a16:creationId xmlns:a16="http://schemas.microsoft.com/office/drawing/2014/main" id="{D324CF33-4408-47C6-9566-D04E40AA944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3000" t="17197" r="19078" b="25265"/>
          <a:stretch/>
        </p:blipFill>
        <p:spPr>
          <a:xfrm>
            <a:off x="10385425" y="269875"/>
            <a:ext cx="1539875" cy="860426"/>
          </a:xfrm>
          <a:prstGeom prst="rect">
            <a:avLst/>
          </a:prstGeom>
        </p:spPr>
      </p:pic>
      <p:sp>
        <p:nvSpPr>
          <p:cNvPr id="13" name="Title 3">
            <a:extLst>
              <a:ext uri="{FF2B5EF4-FFF2-40B4-BE49-F238E27FC236}">
                <a16:creationId xmlns:a16="http://schemas.microsoft.com/office/drawing/2014/main" id="{AA6BDBC1-45ED-498B-866C-75F55EA1B81F}"/>
              </a:ext>
            </a:extLst>
          </p:cNvPr>
          <p:cNvSpPr>
            <a:spLocks noGrp="1"/>
          </p:cNvSpPr>
          <p:nvPr>
            <p:ph type="title" hasCustomPrompt="1"/>
          </p:nvPr>
        </p:nvSpPr>
        <p:spPr>
          <a:xfrm>
            <a:off x="2117100" y="2766219"/>
            <a:ext cx="7957800" cy="1325563"/>
          </a:xfrm>
          <a:prstGeom prst="rect">
            <a:avLst/>
          </a:prstGeom>
        </p:spPr>
        <p:txBody>
          <a:bodyPr anchor="ctr"/>
          <a:lstStyle/>
          <a:p>
            <a:r>
              <a:rPr lang="en-US" dirty="0"/>
              <a:t>Click to edit title</a:t>
            </a:r>
            <a:endParaRPr lang="en-GB" dirty="0"/>
          </a:p>
        </p:txBody>
      </p:sp>
      <p:sp>
        <p:nvSpPr>
          <p:cNvPr id="14" name="Text Placeholder 6">
            <a:extLst>
              <a:ext uri="{FF2B5EF4-FFF2-40B4-BE49-F238E27FC236}">
                <a16:creationId xmlns:a16="http://schemas.microsoft.com/office/drawing/2014/main" id="{1C1C2054-F216-40AA-95D0-955655B10CCD}"/>
              </a:ext>
            </a:extLst>
          </p:cNvPr>
          <p:cNvSpPr>
            <a:spLocks noGrp="1"/>
          </p:cNvSpPr>
          <p:nvPr>
            <p:ph type="body" sz="quarter" idx="13" hasCustomPrompt="1"/>
          </p:nvPr>
        </p:nvSpPr>
        <p:spPr>
          <a:xfrm>
            <a:off x="4722813" y="498475"/>
            <a:ext cx="2743200" cy="365125"/>
          </a:xfrm>
          <a:prstGeom prst="rect">
            <a:avLst/>
          </a:prstGeom>
        </p:spPr>
        <p:txBody>
          <a:bodyPr anchor="ctr"/>
          <a:lstStyle>
            <a:lvl1pPr>
              <a:defRPr sz="1200">
                <a:solidFill>
                  <a:schemeClr val="bg1"/>
                </a:solidFill>
              </a:defRPr>
            </a:lvl1pPr>
          </a:lstStyle>
          <a:p>
            <a:pPr lvl="0"/>
            <a:r>
              <a:rPr lang="en-US" dirty="0"/>
              <a:t>Day Month Year</a:t>
            </a:r>
            <a:endParaRPr lang="en-GB" dirty="0"/>
          </a:p>
        </p:txBody>
      </p:sp>
      <p:sp>
        <p:nvSpPr>
          <p:cNvPr id="15" name="Text Placeholder 9">
            <a:extLst>
              <a:ext uri="{FF2B5EF4-FFF2-40B4-BE49-F238E27FC236}">
                <a16:creationId xmlns:a16="http://schemas.microsoft.com/office/drawing/2014/main" id="{B12D8AFE-7CB4-4F5E-B4C8-FBD7AD829660}"/>
              </a:ext>
            </a:extLst>
          </p:cNvPr>
          <p:cNvSpPr>
            <a:spLocks noGrp="1"/>
          </p:cNvSpPr>
          <p:nvPr>
            <p:ph type="body" sz="quarter" idx="14"/>
          </p:nvPr>
        </p:nvSpPr>
        <p:spPr>
          <a:xfrm>
            <a:off x="2665863" y="4362450"/>
            <a:ext cx="6860274" cy="1631951"/>
          </a:xfrm>
          <a:prstGeom prst="rect">
            <a:avLst/>
          </a:prstGeom>
        </p:spPr>
        <p:txBody>
          <a:bodyPr anchor="t"/>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57107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3445299" cy="4872037"/>
          </a:xfrm>
        </p:spPr>
        <p:txBody>
          <a:bodyPr>
            <a:noAutofit/>
          </a:bodyPr>
          <a:lstStyle>
            <a:lvl1pPr marL="177800" indent="-177800">
              <a:buClr>
                <a:srgbClr val="F6AD04"/>
              </a:buClr>
              <a:defRPr sz="14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3558D00F-638C-4EE8-977D-63448D1FF283}"/>
              </a:ext>
            </a:extLst>
          </p:cNvPr>
          <p:cNvSpPr>
            <a:spLocks noGrp="1"/>
          </p:cNvSpPr>
          <p:nvPr>
            <p:ph type="body" sz="quarter" idx="12"/>
          </p:nvPr>
        </p:nvSpPr>
        <p:spPr>
          <a:xfrm>
            <a:off x="4170363" y="1491652"/>
            <a:ext cx="7686674" cy="365125"/>
          </a:xfrm>
        </p:spPr>
        <p:txBody>
          <a:bodyPr>
            <a:noAutofit/>
          </a:bodyPr>
          <a:lstStyle>
            <a:lvl1pPr marL="0" indent="0">
              <a:buNone/>
              <a:defRPr lang="en-GB" sz="1400" b="1" kern="1200" dirty="0">
                <a:solidFill>
                  <a:srgbClr val="021F4E"/>
                </a:solidFill>
                <a:latin typeface="Century Gothic" panose="020B0502020202020204" pitchFamily="34" charset="0"/>
                <a:ea typeface="+mn-ea"/>
                <a:cs typeface="+mn-cs"/>
              </a:defRPr>
            </a:lvl1pPr>
          </a:lstStyle>
          <a:p>
            <a:pPr lvl="0"/>
            <a:r>
              <a:rPr lang="en-US" dirty="0"/>
              <a:t>Click to edit Master text styles</a:t>
            </a:r>
            <a:endParaRPr lang="en-GB" dirty="0"/>
          </a:p>
        </p:txBody>
      </p:sp>
      <p:sp>
        <p:nvSpPr>
          <p:cNvPr id="13" name="Picture Placeholder 12">
            <a:extLst>
              <a:ext uri="{FF2B5EF4-FFF2-40B4-BE49-F238E27FC236}">
                <a16:creationId xmlns:a16="http://schemas.microsoft.com/office/drawing/2014/main" id="{DAFD3620-0F66-4D8C-AB0F-DA82DC5088EB}"/>
              </a:ext>
            </a:extLst>
          </p:cNvPr>
          <p:cNvSpPr>
            <a:spLocks noGrp="1"/>
          </p:cNvSpPr>
          <p:nvPr>
            <p:ph type="pic" sz="quarter" idx="13"/>
          </p:nvPr>
        </p:nvSpPr>
        <p:spPr>
          <a:xfrm>
            <a:off x="4170363" y="2097088"/>
            <a:ext cx="1806691" cy="768775"/>
          </a:xfrm>
        </p:spPr>
        <p:txBody>
          <a:bodyPr/>
          <a:lstStyle/>
          <a:p>
            <a:endParaRPr lang="en-GB"/>
          </a:p>
        </p:txBody>
      </p:sp>
      <p:sp>
        <p:nvSpPr>
          <p:cNvPr id="15" name="Picture Placeholder 12">
            <a:extLst>
              <a:ext uri="{FF2B5EF4-FFF2-40B4-BE49-F238E27FC236}">
                <a16:creationId xmlns:a16="http://schemas.microsoft.com/office/drawing/2014/main" id="{4CE5D91A-DA3A-4764-BF90-1AB5A0D9C1D9}"/>
              </a:ext>
            </a:extLst>
          </p:cNvPr>
          <p:cNvSpPr>
            <a:spLocks noGrp="1"/>
          </p:cNvSpPr>
          <p:nvPr>
            <p:ph type="pic" sz="quarter" idx="14"/>
          </p:nvPr>
        </p:nvSpPr>
        <p:spPr>
          <a:xfrm>
            <a:off x="6130358" y="2097088"/>
            <a:ext cx="1806691" cy="768775"/>
          </a:xfrm>
        </p:spPr>
        <p:txBody>
          <a:bodyPr/>
          <a:lstStyle/>
          <a:p>
            <a:endParaRPr lang="en-GB"/>
          </a:p>
        </p:txBody>
      </p:sp>
      <p:sp>
        <p:nvSpPr>
          <p:cNvPr id="16" name="Picture Placeholder 12">
            <a:extLst>
              <a:ext uri="{FF2B5EF4-FFF2-40B4-BE49-F238E27FC236}">
                <a16:creationId xmlns:a16="http://schemas.microsoft.com/office/drawing/2014/main" id="{678F515B-4D5C-4DB7-81EF-D285181FA9FC}"/>
              </a:ext>
            </a:extLst>
          </p:cNvPr>
          <p:cNvSpPr>
            <a:spLocks noGrp="1"/>
          </p:cNvSpPr>
          <p:nvPr>
            <p:ph type="pic" sz="quarter" idx="15"/>
          </p:nvPr>
        </p:nvSpPr>
        <p:spPr>
          <a:xfrm>
            <a:off x="8090353" y="2097088"/>
            <a:ext cx="1806691" cy="768775"/>
          </a:xfrm>
        </p:spPr>
        <p:txBody>
          <a:bodyPr/>
          <a:lstStyle/>
          <a:p>
            <a:endParaRPr lang="en-GB"/>
          </a:p>
        </p:txBody>
      </p:sp>
      <p:sp>
        <p:nvSpPr>
          <p:cNvPr id="17" name="Picture Placeholder 12">
            <a:extLst>
              <a:ext uri="{FF2B5EF4-FFF2-40B4-BE49-F238E27FC236}">
                <a16:creationId xmlns:a16="http://schemas.microsoft.com/office/drawing/2014/main" id="{F49452E7-755C-45B7-AC1D-5F46D8B89B2B}"/>
              </a:ext>
            </a:extLst>
          </p:cNvPr>
          <p:cNvSpPr>
            <a:spLocks noGrp="1"/>
          </p:cNvSpPr>
          <p:nvPr>
            <p:ph type="pic" sz="quarter" idx="16"/>
          </p:nvPr>
        </p:nvSpPr>
        <p:spPr>
          <a:xfrm>
            <a:off x="10050347" y="2097088"/>
            <a:ext cx="1806691" cy="768775"/>
          </a:xfrm>
        </p:spPr>
        <p:txBody>
          <a:bodyPr/>
          <a:lstStyle/>
          <a:p>
            <a:endParaRPr lang="en-GB"/>
          </a:p>
        </p:txBody>
      </p:sp>
      <p:sp>
        <p:nvSpPr>
          <p:cNvPr id="18" name="Picture Placeholder 12">
            <a:extLst>
              <a:ext uri="{FF2B5EF4-FFF2-40B4-BE49-F238E27FC236}">
                <a16:creationId xmlns:a16="http://schemas.microsoft.com/office/drawing/2014/main" id="{AB101EAD-8320-4056-8B04-00140BE4A0EF}"/>
              </a:ext>
            </a:extLst>
          </p:cNvPr>
          <p:cNvSpPr>
            <a:spLocks noGrp="1"/>
          </p:cNvSpPr>
          <p:nvPr>
            <p:ph type="pic" sz="quarter" idx="17"/>
          </p:nvPr>
        </p:nvSpPr>
        <p:spPr>
          <a:xfrm>
            <a:off x="4170363" y="3099914"/>
            <a:ext cx="1806691" cy="768775"/>
          </a:xfrm>
        </p:spPr>
        <p:txBody>
          <a:bodyPr/>
          <a:lstStyle/>
          <a:p>
            <a:endParaRPr lang="en-GB"/>
          </a:p>
        </p:txBody>
      </p:sp>
      <p:sp>
        <p:nvSpPr>
          <p:cNvPr id="19" name="Picture Placeholder 12">
            <a:extLst>
              <a:ext uri="{FF2B5EF4-FFF2-40B4-BE49-F238E27FC236}">
                <a16:creationId xmlns:a16="http://schemas.microsoft.com/office/drawing/2014/main" id="{A747A7AD-36B7-42EC-B80F-4F256540449B}"/>
              </a:ext>
            </a:extLst>
          </p:cNvPr>
          <p:cNvSpPr>
            <a:spLocks noGrp="1"/>
          </p:cNvSpPr>
          <p:nvPr>
            <p:ph type="pic" sz="quarter" idx="18"/>
          </p:nvPr>
        </p:nvSpPr>
        <p:spPr>
          <a:xfrm>
            <a:off x="6130358" y="3099914"/>
            <a:ext cx="1806691" cy="768775"/>
          </a:xfrm>
        </p:spPr>
        <p:txBody>
          <a:bodyPr/>
          <a:lstStyle/>
          <a:p>
            <a:endParaRPr lang="en-GB"/>
          </a:p>
        </p:txBody>
      </p:sp>
      <p:sp>
        <p:nvSpPr>
          <p:cNvPr id="20" name="Picture Placeholder 12">
            <a:extLst>
              <a:ext uri="{FF2B5EF4-FFF2-40B4-BE49-F238E27FC236}">
                <a16:creationId xmlns:a16="http://schemas.microsoft.com/office/drawing/2014/main" id="{8548BBFC-3834-43D8-80DD-0C4F5AC7736E}"/>
              </a:ext>
            </a:extLst>
          </p:cNvPr>
          <p:cNvSpPr>
            <a:spLocks noGrp="1"/>
          </p:cNvSpPr>
          <p:nvPr>
            <p:ph type="pic" sz="quarter" idx="19"/>
          </p:nvPr>
        </p:nvSpPr>
        <p:spPr>
          <a:xfrm>
            <a:off x="8090353" y="3099914"/>
            <a:ext cx="1806691" cy="768775"/>
          </a:xfrm>
        </p:spPr>
        <p:txBody>
          <a:bodyPr/>
          <a:lstStyle/>
          <a:p>
            <a:endParaRPr lang="en-GB"/>
          </a:p>
        </p:txBody>
      </p:sp>
      <p:sp>
        <p:nvSpPr>
          <p:cNvPr id="21" name="Picture Placeholder 12">
            <a:extLst>
              <a:ext uri="{FF2B5EF4-FFF2-40B4-BE49-F238E27FC236}">
                <a16:creationId xmlns:a16="http://schemas.microsoft.com/office/drawing/2014/main" id="{EE197601-FA9E-40DA-8646-B1199096DC15}"/>
              </a:ext>
            </a:extLst>
          </p:cNvPr>
          <p:cNvSpPr>
            <a:spLocks noGrp="1"/>
          </p:cNvSpPr>
          <p:nvPr>
            <p:ph type="pic" sz="quarter" idx="20"/>
          </p:nvPr>
        </p:nvSpPr>
        <p:spPr>
          <a:xfrm>
            <a:off x="10050347" y="3099914"/>
            <a:ext cx="1806691" cy="768775"/>
          </a:xfrm>
        </p:spPr>
        <p:txBody>
          <a:bodyPr/>
          <a:lstStyle/>
          <a:p>
            <a:endParaRPr lang="en-GB"/>
          </a:p>
        </p:txBody>
      </p:sp>
      <p:sp>
        <p:nvSpPr>
          <p:cNvPr id="22" name="Picture Placeholder 12">
            <a:extLst>
              <a:ext uri="{FF2B5EF4-FFF2-40B4-BE49-F238E27FC236}">
                <a16:creationId xmlns:a16="http://schemas.microsoft.com/office/drawing/2014/main" id="{9031794E-F2F9-4122-950B-49D81F33AA71}"/>
              </a:ext>
            </a:extLst>
          </p:cNvPr>
          <p:cNvSpPr>
            <a:spLocks noGrp="1"/>
          </p:cNvSpPr>
          <p:nvPr>
            <p:ph type="pic" sz="quarter" idx="21"/>
          </p:nvPr>
        </p:nvSpPr>
        <p:spPr>
          <a:xfrm>
            <a:off x="4170363" y="4102740"/>
            <a:ext cx="1806691" cy="768775"/>
          </a:xfrm>
        </p:spPr>
        <p:txBody>
          <a:bodyPr/>
          <a:lstStyle/>
          <a:p>
            <a:endParaRPr lang="en-GB"/>
          </a:p>
        </p:txBody>
      </p:sp>
      <p:sp>
        <p:nvSpPr>
          <p:cNvPr id="23" name="Picture Placeholder 12">
            <a:extLst>
              <a:ext uri="{FF2B5EF4-FFF2-40B4-BE49-F238E27FC236}">
                <a16:creationId xmlns:a16="http://schemas.microsoft.com/office/drawing/2014/main" id="{40392DA2-30F3-4E14-A92F-DF6D1560C4FD}"/>
              </a:ext>
            </a:extLst>
          </p:cNvPr>
          <p:cNvSpPr>
            <a:spLocks noGrp="1"/>
          </p:cNvSpPr>
          <p:nvPr>
            <p:ph type="pic" sz="quarter" idx="22"/>
          </p:nvPr>
        </p:nvSpPr>
        <p:spPr>
          <a:xfrm>
            <a:off x="6130358" y="4102740"/>
            <a:ext cx="1806691" cy="768775"/>
          </a:xfrm>
        </p:spPr>
        <p:txBody>
          <a:bodyPr/>
          <a:lstStyle/>
          <a:p>
            <a:endParaRPr lang="en-GB"/>
          </a:p>
        </p:txBody>
      </p:sp>
      <p:sp>
        <p:nvSpPr>
          <p:cNvPr id="24" name="Picture Placeholder 12">
            <a:extLst>
              <a:ext uri="{FF2B5EF4-FFF2-40B4-BE49-F238E27FC236}">
                <a16:creationId xmlns:a16="http://schemas.microsoft.com/office/drawing/2014/main" id="{3AB9D5C7-3299-4F97-AC0C-8D707D9A44ED}"/>
              </a:ext>
            </a:extLst>
          </p:cNvPr>
          <p:cNvSpPr>
            <a:spLocks noGrp="1"/>
          </p:cNvSpPr>
          <p:nvPr>
            <p:ph type="pic" sz="quarter" idx="23"/>
          </p:nvPr>
        </p:nvSpPr>
        <p:spPr>
          <a:xfrm>
            <a:off x="8090353" y="4102740"/>
            <a:ext cx="1806691" cy="768775"/>
          </a:xfrm>
        </p:spPr>
        <p:txBody>
          <a:bodyPr/>
          <a:lstStyle/>
          <a:p>
            <a:endParaRPr lang="en-GB"/>
          </a:p>
        </p:txBody>
      </p:sp>
      <p:sp>
        <p:nvSpPr>
          <p:cNvPr id="25" name="Picture Placeholder 12">
            <a:extLst>
              <a:ext uri="{FF2B5EF4-FFF2-40B4-BE49-F238E27FC236}">
                <a16:creationId xmlns:a16="http://schemas.microsoft.com/office/drawing/2014/main" id="{9248CBEB-2981-453B-9484-E27892B05BD9}"/>
              </a:ext>
            </a:extLst>
          </p:cNvPr>
          <p:cNvSpPr>
            <a:spLocks noGrp="1"/>
          </p:cNvSpPr>
          <p:nvPr>
            <p:ph type="pic" sz="quarter" idx="24"/>
          </p:nvPr>
        </p:nvSpPr>
        <p:spPr>
          <a:xfrm>
            <a:off x="10050347" y="4102740"/>
            <a:ext cx="1806691" cy="768775"/>
          </a:xfrm>
        </p:spPr>
        <p:txBody>
          <a:bodyPr/>
          <a:lstStyle/>
          <a:p>
            <a:endParaRPr lang="en-GB"/>
          </a:p>
        </p:txBody>
      </p:sp>
      <p:sp>
        <p:nvSpPr>
          <p:cNvPr id="26" name="Picture Placeholder 12">
            <a:extLst>
              <a:ext uri="{FF2B5EF4-FFF2-40B4-BE49-F238E27FC236}">
                <a16:creationId xmlns:a16="http://schemas.microsoft.com/office/drawing/2014/main" id="{8B81D80A-1172-49E6-A582-689B245500C2}"/>
              </a:ext>
            </a:extLst>
          </p:cNvPr>
          <p:cNvSpPr>
            <a:spLocks noGrp="1"/>
          </p:cNvSpPr>
          <p:nvPr>
            <p:ph type="pic" sz="quarter" idx="25"/>
          </p:nvPr>
        </p:nvSpPr>
        <p:spPr>
          <a:xfrm>
            <a:off x="4170363" y="5105566"/>
            <a:ext cx="1806691" cy="768775"/>
          </a:xfrm>
        </p:spPr>
        <p:txBody>
          <a:bodyPr/>
          <a:lstStyle/>
          <a:p>
            <a:endParaRPr lang="en-GB"/>
          </a:p>
        </p:txBody>
      </p:sp>
      <p:sp>
        <p:nvSpPr>
          <p:cNvPr id="27" name="Picture Placeholder 12">
            <a:extLst>
              <a:ext uri="{FF2B5EF4-FFF2-40B4-BE49-F238E27FC236}">
                <a16:creationId xmlns:a16="http://schemas.microsoft.com/office/drawing/2014/main" id="{F64CFB4C-8FC4-451B-9068-1E121558CB83}"/>
              </a:ext>
            </a:extLst>
          </p:cNvPr>
          <p:cNvSpPr>
            <a:spLocks noGrp="1"/>
          </p:cNvSpPr>
          <p:nvPr>
            <p:ph type="pic" sz="quarter" idx="26"/>
          </p:nvPr>
        </p:nvSpPr>
        <p:spPr>
          <a:xfrm>
            <a:off x="6130358" y="5105566"/>
            <a:ext cx="1806691" cy="768775"/>
          </a:xfrm>
        </p:spPr>
        <p:txBody>
          <a:bodyPr/>
          <a:lstStyle/>
          <a:p>
            <a:endParaRPr lang="en-GB"/>
          </a:p>
        </p:txBody>
      </p:sp>
      <p:sp>
        <p:nvSpPr>
          <p:cNvPr id="28" name="Picture Placeholder 12">
            <a:extLst>
              <a:ext uri="{FF2B5EF4-FFF2-40B4-BE49-F238E27FC236}">
                <a16:creationId xmlns:a16="http://schemas.microsoft.com/office/drawing/2014/main" id="{BE2692E0-04EC-4966-AA36-C6B509C23FE7}"/>
              </a:ext>
            </a:extLst>
          </p:cNvPr>
          <p:cNvSpPr>
            <a:spLocks noGrp="1"/>
          </p:cNvSpPr>
          <p:nvPr>
            <p:ph type="pic" sz="quarter" idx="27"/>
          </p:nvPr>
        </p:nvSpPr>
        <p:spPr>
          <a:xfrm>
            <a:off x="8090353" y="5105566"/>
            <a:ext cx="1806691" cy="768775"/>
          </a:xfrm>
        </p:spPr>
        <p:txBody>
          <a:bodyPr/>
          <a:lstStyle/>
          <a:p>
            <a:endParaRPr lang="en-GB"/>
          </a:p>
        </p:txBody>
      </p:sp>
      <p:sp>
        <p:nvSpPr>
          <p:cNvPr id="29" name="Picture Placeholder 12">
            <a:extLst>
              <a:ext uri="{FF2B5EF4-FFF2-40B4-BE49-F238E27FC236}">
                <a16:creationId xmlns:a16="http://schemas.microsoft.com/office/drawing/2014/main" id="{4EA3444F-0360-4032-974C-AA57A7F08443}"/>
              </a:ext>
            </a:extLst>
          </p:cNvPr>
          <p:cNvSpPr>
            <a:spLocks noGrp="1"/>
          </p:cNvSpPr>
          <p:nvPr>
            <p:ph type="pic" sz="quarter" idx="28"/>
          </p:nvPr>
        </p:nvSpPr>
        <p:spPr>
          <a:xfrm>
            <a:off x="10050347" y="5105566"/>
            <a:ext cx="1806691" cy="768775"/>
          </a:xfrm>
        </p:spPr>
        <p:txBody>
          <a:bodyPr/>
          <a:lstStyle/>
          <a:p>
            <a:endParaRPr lang="en-GB"/>
          </a:p>
        </p:txBody>
      </p:sp>
    </p:spTree>
    <p:extLst>
      <p:ext uri="{BB962C8B-B14F-4D97-AF65-F5344CB8AC3E}">
        <p14:creationId xmlns:p14="http://schemas.microsoft.com/office/powerpoint/2010/main" val="428174011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3445299" cy="4872037"/>
          </a:xfrm>
        </p:spPr>
        <p:txBody>
          <a:bodyPr>
            <a:noAutofit/>
          </a:bodyPr>
          <a:lstStyle>
            <a:lvl1pPr marL="177800" indent="-177800">
              <a:buClr>
                <a:srgbClr val="F6AD04"/>
              </a:buClr>
              <a:defRPr sz="14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3558D00F-638C-4EE8-977D-63448D1FF283}"/>
              </a:ext>
            </a:extLst>
          </p:cNvPr>
          <p:cNvSpPr>
            <a:spLocks noGrp="1"/>
          </p:cNvSpPr>
          <p:nvPr>
            <p:ph type="body" sz="quarter" idx="12"/>
          </p:nvPr>
        </p:nvSpPr>
        <p:spPr>
          <a:xfrm>
            <a:off x="4170363" y="1491652"/>
            <a:ext cx="7686674" cy="365125"/>
          </a:xfrm>
        </p:spPr>
        <p:txBody>
          <a:bodyPr>
            <a:noAutofit/>
          </a:bodyPr>
          <a:lstStyle>
            <a:lvl1pPr marL="0" indent="0">
              <a:buNone/>
              <a:defRPr lang="en-GB" sz="1400" b="1" kern="1200" dirty="0">
                <a:solidFill>
                  <a:srgbClr val="021F4E"/>
                </a:solidFill>
                <a:latin typeface="Century Gothic" panose="020B0502020202020204" pitchFamily="34" charset="0"/>
                <a:ea typeface="+mn-ea"/>
                <a:cs typeface="+mn-cs"/>
              </a:defRPr>
            </a:lvl1pPr>
          </a:lstStyle>
          <a:p>
            <a:pPr lvl="0"/>
            <a:r>
              <a:rPr lang="en-US" dirty="0"/>
              <a:t>Click to edit Master text styles</a:t>
            </a:r>
            <a:endParaRPr lang="en-GB" dirty="0"/>
          </a:p>
        </p:txBody>
      </p:sp>
    </p:spTree>
    <p:extLst>
      <p:ext uri="{BB962C8B-B14F-4D97-AF65-F5344CB8AC3E}">
        <p14:creationId xmlns:p14="http://schemas.microsoft.com/office/powerpoint/2010/main" val="311754363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11522075" cy="4872037"/>
          </a:xfrm>
        </p:spPr>
        <p:txBody>
          <a:bodyPr>
            <a:noAutofit/>
          </a:bodyPr>
          <a:lstStyle>
            <a:lvl1pPr marL="177800" indent="-177800">
              <a:buClr>
                <a:srgbClr val="F6AD04"/>
              </a:buClr>
              <a:defRPr sz="14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0049996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2000"/>
            <a:ext cx="10515600" cy="1080000"/>
          </a:xfrm>
        </p:spPr>
        <p:txBody>
          <a:bodyPr/>
          <a:lstStyle>
            <a:lvl1pPr algn="ctr">
              <a:defRPr>
                <a:solidFill>
                  <a:schemeClr val="tx2"/>
                </a:solidFill>
                <a:latin typeface="+mj-lt"/>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1440000"/>
            <a:ext cx="10515600" cy="4320000"/>
          </a:xfrm>
        </p:spPr>
        <p:txBody>
          <a:bodyPr/>
          <a:lstStyle>
            <a:lvl1pPr marL="355600" indent="-355600">
              <a:buClr>
                <a:srgbClr val="00AEEF"/>
              </a:buClr>
              <a:defRPr/>
            </a:lvl1pPr>
            <a:lvl2pPr marL="719138" indent="-363538">
              <a:buClr>
                <a:srgbClr val="00AEEF"/>
              </a:buClr>
              <a:buSzPct val="100000"/>
              <a:buFont typeface="Calibri" panose="020F0502020204030204" pitchFamily="34" charset="0"/>
              <a:buChar char="◦"/>
              <a:defRPr/>
            </a:lvl2pPr>
            <a:lvl3pPr marL="1074738" indent="-355600">
              <a:buClr>
                <a:srgbClr val="00AEEF"/>
              </a:buClr>
              <a:buSzPct val="80000"/>
              <a:buFont typeface="Wingdings" panose="05000000000000000000" pitchFamily="2" charset="2"/>
              <a:buChar char="§"/>
              <a:defRPr/>
            </a:lvl3pPr>
            <a:lvl4pPr marL="1439863" indent="-365125">
              <a:buClr>
                <a:srgbClr val="00AEEF"/>
              </a:buClr>
              <a:buFont typeface="Arial" panose="020B0604020202020204" pitchFamily="34" charset="0"/>
              <a:buChar char="-"/>
              <a:defRPr/>
            </a:lvl4pPr>
            <a:lvl5pPr marL="1795463" indent="-355600">
              <a:buClr>
                <a:srgbClr val="00B0F0"/>
              </a:buClr>
              <a:buFont typeface="Calibri" panose="020F0502020204030204" pitchFamily="34" charset="0"/>
              <a:buChar char="·"/>
              <a:tabLst>
                <a:tab pos="1795463"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85A711-EBA0-4398-96B7-DBA09633EEFF}" type="datetimeFigureOut">
              <a:rPr lang="en-GB" smtClean="0"/>
              <a:t>05/10/2022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C615E-A113-435E-883D-22EACCDCD3AE}" type="slidenum">
              <a:rPr lang="en-GB" smtClean="0"/>
              <a:t>‹#›</a:t>
            </a:fld>
            <a:endParaRPr lang="en-GB"/>
          </a:p>
        </p:txBody>
      </p:sp>
    </p:spTree>
    <p:extLst>
      <p:ext uri="{BB962C8B-B14F-4D97-AF65-F5344CB8AC3E}">
        <p14:creationId xmlns:p14="http://schemas.microsoft.com/office/powerpoint/2010/main" val="335289942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Tree>
    <p:extLst>
      <p:ext uri="{BB962C8B-B14F-4D97-AF65-F5344CB8AC3E}">
        <p14:creationId xmlns:p14="http://schemas.microsoft.com/office/powerpoint/2010/main" val="383217785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3445299" cy="4872037"/>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4">
            <a:extLst>
              <a:ext uri="{FF2B5EF4-FFF2-40B4-BE49-F238E27FC236}">
                <a16:creationId xmlns:a16="http://schemas.microsoft.com/office/drawing/2014/main" id="{987B079E-50F1-4866-BE79-578409AB3E4D}"/>
              </a:ext>
            </a:extLst>
          </p:cNvPr>
          <p:cNvSpPr>
            <a:spLocks noGrp="1"/>
          </p:cNvSpPr>
          <p:nvPr>
            <p:ph type="body" sz="quarter" idx="12"/>
          </p:nvPr>
        </p:nvSpPr>
        <p:spPr>
          <a:xfrm>
            <a:off x="4187825" y="1484313"/>
            <a:ext cx="3445299" cy="4872037"/>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4">
            <a:extLst>
              <a:ext uri="{FF2B5EF4-FFF2-40B4-BE49-F238E27FC236}">
                <a16:creationId xmlns:a16="http://schemas.microsoft.com/office/drawing/2014/main" id="{EFC39DDE-423D-45E3-8502-BABBD4D313BC}"/>
              </a:ext>
            </a:extLst>
          </p:cNvPr>
          <p:cNvSpPr>
            <a:spLocks noGrp="1"/>
          </p:cNvSpPr>
          <p:nvPr>
            <p:ph type="body" sz="quarter" idx="13"/>
          </p:nvPr>
        </p:nvSpPr>
        <p:spPr>
          <a:xfrm>
            <a:off x="8016346" y="1484313"/>
            <a:ext cx="3445299" cy="4872037"/>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1903300"/>
      </p:ext>
    </p:extLst>
  </p:cSld>
  <p:clrMapOvr>
    <a:masterClrMapping/>
  </p:clrMapOvr>
  <p:extLst>
    <p:ext uri="{DCECCB84-F9BA-43D5-87BE-67443E8EF086}">
      <p15:sldGuideLst xmlns:p15="http://schemas.microsoft.com/office/powerpoint/2012/main">
        <p15:guide id="2" pos="504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2007220"/>
            <a:ext cx="3445299" cy="4349130"/>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4">
            <a:extLst>
              <a:ext uri="{FF2B5EF4-FFF2-40B4-BE49-F238E27FC236}">
                <a16:creationId xmlns:a16="http://schemas.microsoft.com/office/drawing/2014/main" id="{987B079E-50F1-4866-BE79-578409AB3E4D}"/>
              </a:ext>
            </a:extLst>
          </p:cNvPr>
          <p:cNvSpPr>
            <a:spLocks noGrp="1"/>
          </p:cNvSpPr>
          <p:nvPr>
            <p:ph type="body" sz="quarter" idx="12"/>
          </p:nvPr>
        </p:nvSpPr>
        <p:spPr>
          <a:xfrm>
            <a:off x="4181475" y="2007220"/>
            <a:ext cx="3445299" cy="4349130"/>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4">
            <a:extLst>
              <a:ext uri="{FF2B5EF4-FFF2-40B4-BE49-F238E27FC236}">
                <a16:creationId xmlns:a16="http://schemas.microsoft.com/office/drawing/2014/main" id="{EFC39DDE-423D-45E3-8502-BABBD4D313BC}"/>
              </a:ext>
            </a:extLst>
          </p:cNvPr>
          <p:cNvSpPr>
            <a:spLocks noGrp="1"/>
          </p:cNvSpPr>
          <p:nvPr>
            <p:ph type="body" sz="quarter" idx="13"/>
          </p:nvPr>
        </p:nvSpPr>
        <p:spPr>
          <a:xfrm>
            <a:off x="8016346" y="2007220"/>
            <a:ext cx="3445299" cy="4349130"/>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4">
            <a:extLst>
              <a:ext uri="{FF2B5EF4-FFF2-40B4-BE49-F238E27FC236}">
                <a16:creationId xmlns:a16="http://schemas.microsoft.com/office/drawing/2014/main" id="{FEBEDD46-B30F-4CB3-9093-B11AEF502C9E}"/>
              </a:ext>
            </a:extLst>
          </p:cNvPr>
          <p:cNvSpPr>
            <a:spLocks noGrp="1"/>
          </p:cNvSpPr>
          <p:nvPr>
            <p:ph type="body" sz="quarter" idx="14"/>
          </p:nvPr>
        </p:nvSpPr>
        <p:spPr>
          <a:xfrm>
            <a:off x="334963" y="1484313"/>
            <a:ext cx="11522075" cy="433697"/>
          </a:xfrm>
        </p:spPr>
        <p:txBody>
          <a:bodyPr>
            <a:noAutofit/>
          </a:bodyPr>
          <a:lstStyle>
            <a:lvl1pPr marL="0" indent="0">
              <a:buClr>
                <a:srgbClr val="F6AD04"/>
              </a:buClr>
              <a:buNone/>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p:txBody>
      </p:sp>
    </p:spTree>
    <p:extLst>
      <p:ext uri="{BB962C8B-B14F-4D97-AF65-F5344CB8AC3E}">
        <p14:creationId xmlns:p14="http://schemas.microsoft.com/office/powerpoint/2010/main" val="170405564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2007220"/>
            <a:ext cx="5583237" cy="4349130"/>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4">
            <a:extLst>
              <a:ext uri="{FF2B5EF4-FFF2-40B4-BE49-F238E27FC236}">
                <a16:creationId xmlns:a16="http://schemas.microsoft.com/office/drawing/2014/main" id="{FEBEDD46-B30F-4CB3-9093-B11AEF502C9E}"/>
              </a:ext>
            </a:extLst>
          </p:cNvPr>
          <p:cNvSpPr>
            <a:spLocks noGrp="1"/>
          </p:cNvSpPr>
          <p:nvPr>
            <p:ph type="body" sz="quarter" idx="14"/>
          </p:nvPr>
        </p:nvSpPr>
        <p:spPr>
          <a:xfrm>
            <a:off x="334963" y="1484313"/>
            <a:ext cx="11522075" cy="433697"/>
          </a:xfrm>
        </p:spPr>
        <p:txBody>
          <a:bodyPr>
            <a:noAutofit/>
          </a:bodyPr>
          <a:lstStyle>
            <a:lvl1pPr marL="0" indent="0">
              <a:buClr>
                <a:srgbClr val="F6AD04"/>
              </a:buClr>
              <a:buNone/>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p:txBody>
      </p:sp>
      <p:sp>
        <p:nvSpPr>
          <p:cNvPr id="8" name="Text Placeholder 4">
            <a:extLst>
              <a:ext uri="{FF2B5EF4-FFF2-40B4-BE49-F238E27FC236}">
                <a16:creationId xmlns:a16="http://schemas.microsoft.com/office/drawing/2014/main" id="{4CC4C16F-097A-4C95-9793-C61B0F46F2A4}"/>
              </a:ext>
            </a:extLst>
          </p:cNvPr>
          <p:cNvSpPr>
            <a:spLocks noGrp="1"/>
          </p:cNvSpPr>
          <p:nvPr>
            <p:ph type="body" sz="quarter" idx="15"/>
          </p:nvPr>
        </p:nvSpPr>
        <p:spPr>
          <a:xfrm>
            <a:off x="6273802" y="2007220"/>
            <a:ext cx="5583237" cy="4349130"/>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67781009"/>
      </p:ext>
    </p:extLst>
  </p:cSld>
  <p:clrMapOvr>
    <a:masterClrMapping/>
  </p:clrMapOvr>
  <p:extLst>
    <p:ext uri="{DCECCB84-F9BA-43D5-87BE-67443E8EF086}">
      <p15:sldGuideLst xmlns:p15="http://schemas.microsoft.com/office/powerpoint/2012/main">
        <p15:guide id="1" pos="2634">
          <p15:clr>
            <a:srgbClr val="FBAE40"/>
          </p15:clr>
        </p15:guide>
        <p15:guide id="2" pos="50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5583237" cy="4872037"/>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4">
            <a:extLst>
              <a:ext uri="{FF2B5EF4-FFF2-40B4-BE49-F238E27FC236}">
                <a16:creationId xmlns:a16="http://schemas.microsoft.com/office/drawing/2014/main" id="{4CC4C16F-097A-4C95-9793-C61B0F46F2A4}"/>
              </a:ext>
            </a:extLst>
          </p:cNvPr>
          <p:cNvSpPr>
            <a:spLocks noGrp="1"/>
          </p:cNvSpPr>
          <p:nvPr>
            <p:ph type="body" sz="quarter" idx="15"/>
          </p:nvPr>
        </p:nvSpPr>
        <p:spPr>
          <a:xfrm>
            <a:off x="6273802" y="1484313"/>
            <a:ext cx="5583237" cy="4872037"/>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Tree>
    <p:extLst>
      <p:ext uri="{BB962C8B-B14F-4D97-AF65-F5344CB8AC3E}">
        <p14:creationId xmlns:p14="http://schemas.microsoft.com/office/powerpoint/2010/main" val="2387797729"/>
      </p:ext>
    </p:extLst>
  </p:cSld>
  <p:clrMapOvr>
    <a:masterClrMapping/>
  </p:clrMapOvr>
  <p:extLst>
    <p:ext uri="{DCECCB84-F9BA-43D5-87BE-67443E8EF086}">
      <p15:sldGuideLst xmlns:p15="http://schemas.microsoft.com/office/powerpoint/2012/main">
        <p15:guide id="1" pos="2634">
          <p15:clr>
            <a:srgbClr val="FBAE40"/>
          </p15:clr>
        </p15:guide>
        <p15:guide id="2" pos="50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21415-FA5D-4AEC-81EE-E859B5C4E944}"/>
              </a:ext>
            </a:extLst>
          </p:cNvPr>
          <p:cNvSpPr/>
          <p:nvPr userDrawn="1"/>
        </p:nvSpPr>
        <p:spPr>
          <a:xfrm>
            <a:off x="8007350" y="0"/>
            <a:ext cx="4184650" cy="6858000"/>
          </a:xfrm>
          <a:prstGeom prst="rect">
            <a:avLst/>
          </a:prstGeom>
          <a:solidFill>
            <a:srgbClr val="021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chemeClr val="bg1"/>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7381681" cy="4872037"/>
          </a:xfrm>
        </p:spPr>
        <p:txBody>
          <a:bodyPr>
            <a:noAutofit/>
          </a:bodyPr>
          <a:lstStyle>
            <a:lvl1pPr marL="177800" indent="-177800">
              <a:buClr>
                <a:srgbClr val="F6AD04"/>
              </a:buClr>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69E9622C-EBE9-4425-97E8-1F6292C00A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
        <p:nvSpPr>
          <p:cNvPr id="13" name="Content Placeholder 12">
            <a:extLst>
              <a:ext uri="{FF2B5EF4-FFF2-40B4-BE49-F238E27FC236}">
                <a16:creationId xmlns:a16="http://schemas.microsoft.com/office/drawing/2014/main" id="{52EDF2DB-0D57-4C10-AED4-21C00A51B602}"/>
              </a:ext>
            </a:extLst>
          </p:cNvPr>
          <p:cNvSpPr>
            <a:spLocks noGrp="1"/>
          </p:cNvSpPr>
          <p:nvPr>
            <p:ph sz="quarter" idx="12"/>
          </p:nvPr>
        </p:nvSpPr>
        <p:spPr>
          <a:xfrm>
            <a:off x="8296507" y="1484313"/>
            <a:ext cx="3560531" cy="469265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6083178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21415-FA5D-4AEC-81EE-E859B5C4E944}"/>
              </a:ext>
            </a:extLst>
          </p:cNvPr>
          <p:cNvSpPr/>
          <p:nvPr userDrawn="1"/>
        </p:nvSpPr>
        <p:spPr>
          <a:xfrm>
            <a:off x="8007350" y="0"/>
            <a:ext cx="4184650" cy="6858000"/>
          </a:xfrm>
          <a:prstGeom prst="rect">
            <a:avLst/>
          </a:prstGeom>
          <a:solidFill>
            <a:srgbClr val="021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chemeClr val="bg1"/>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4" y="1484313"/>
            <a:ext cx="3612568" cy="4872037"/>
          </a:xfrm>
        </p:spPr>
        <p:txBody>
          <a:bodyPr/>
          <a:lstStyle>
            <a:lvl1pPr marL="177800" indent="-177800">
              <a:buClr>
                <a:srgbClr val="F6AD04"/>
              </a:buClr>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69E9622C-EBE9-4425-97E8-1F6292C00A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
        <p:nvSpPr>
          <p:cNvPr id="13" name="Content Placeholder 12">
            <a:extLst>
              <a:ext uri="{FF2B5EF4-FFF2-40B4-BE49-F238E27FC236}">
                <a16:creationId xmlns:a16="http://schemas.microsoft.com/office/drawing/2014/main" id="{52EDF2DB-0D57-4C10-AED4-21C00A51B602}"/>
              </a:ext>
            </a:extLst>
          </p:cNvPr>
          <p:cNvSpPr>
            <a:spLocks noGrp="1"/>
          </p:cNvSpPr>
          <p:nvPr>
            <p:ph sz="quarter" idx="12"/>
          </p:nvPr>
        </p:nvSpPr>
        <p:spPr>
          <a:xfrm>
            <a:off x="8296507" y="1484313"/>
            <a:ext cx="3560531" cy="4692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4">
            <a:extLst>
              <a:ext uri="{FF2B5EF4-FFF2-40B4-BE49-F238E27FC236}">
                <a16:creationId xmlns:a16="http://schemas.microsoft.com/office/drawing/2014/main" id="{B5FBDE8C-6F3F-4F55-A0C8-E8E7FA1DCD28}"/>
              </a:ext>
            </a:extLst>
          </p:cNvPr>
          <p:cNvSpPr>
            <a:spLocks noGrp="1"/>
          </p:cNvSpPr>
          <p:nvPr>
            <p:ph type="body" sz="quarter" idx="13"/>
          </p:nvPr>
        </p:nvSpPr>
        <p:spPr>
          <a:xfrm>
            <a:off x="4170363" y="1484313"/>
            <a:ext cx="3656127" cy="4872037"/>
          </a:xfrm>
        </p:spPr>
        <p:txBody>
          <a:bodyPr/>
          <a:lstStyle>
            <a:lvl1pPr marL="177800" indent="-177800">
              <a:buClr>
                <a:srgbClr val="F6AD04"/>
              </a:buClr>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4235463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21415-FA5D-4AEC-81EE-E859B5C4E944}"/>
              </a:ext>
            </a:extLst>
          </p:cNvPr>
          <p:cNvSpPr/>
          <p:nvPr userDrawn="1"/>
        </p:nvSpPr>
        <p:spPr>
          <a:xfrm>
            <a:off x="8007350" y="0"/>
            <a:ext cx="4184650" cy="6858000"/>
          </a:xfrm>
          <a:prstGeom prst="rect">
            <a:avLst/>
          </a:prstGeom>
          <a:solidFill>
            <a:srgbClr val="F6AD0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rgbClr val="021F4E"/>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7381681" cy="4872037"/>
          </a:xfrm>
        </p:spPr>
        <p:txBody>
          <a:bodyPr/>
          <a:lstStyle>
            <a:lvl1pPr marL="177800" indent="-177800">
              <a:buClr>
                <a:srgbClr val="F6AD04"/>
              </a:buClr>
              <a:defRPr sz="1600" b="1">
                <a:solidFill>
                  <a:srgbClr val="021F4E"/>
                </a:solidFill>
              </a:defRPr>
            </a:lvl1pPr>
            <a:lvl2pPr marL="355600" indent="-177800">
              <a:buClr>
                <a:srgbClr val="021F4E"/>
              </a:buClr>
              <a:defRPr sz="1300">
                <a:solidFill>
                  <a:srgbClr val="3C3C3B"/>
                </a:solidFill>
              </a:defRPr>
            </a:lvl2pPr>
            <a:lvl3pPr marL="533400" indent="-177800">
              <a:buClr>
                <a:srgbClr val="021F4E"/>
              </a:buClr>
              <a:defRPr sz="1300">
                <a:solidFill>
                  <a:srgbClr val="3C3C3B"/>
                </a:solidFill>
              </a:defRPr>
            </a:lvl3pPr>
            <a:lvl4pPr marL="723900" indent="-190500">
              <a:buClr>
                <a:srgbClr val="021F4E"/>
              </a:buClr>
              <a:defRPr sz="1300">
                <a:solidFill>
                  <a:srgbClr val="3C3C3B"/>
                </a:solidFill>
              </a:defRPr>
            </a:lvl4pPr>
            <a:lvl5pPr marL="901700" indent="-177800">
              <a:buClr>
                <a:srgbClr val="021F4E"/>
              </a:buClr>
              <a:defRPr sz="13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a:extLst>
              <a:ext uri="{FF2B5EF4-FFF2-40B4-BE49-F238E27FC236}">
                <a16:creationId xmlns:a16="http://schemas.microsoft.com/office/drawing/2014/main" id="{52EDF2DB-0D57-4C10-AED4-21C00A51B602}"/>
              </a:ext>
            </a:extLst>
          </p:cNvPr>
          <p:cNvSpPr>
            <a:spLocks noGrp="1"/>
          </p:cNvSpPr>
          <p:nvPr>
            <p:ph sz="quarter" idx="12"/>
          </p:nvPr>
        </p:nvSpPr>
        <p:spPr>
          <a:xfrm>
            <a:off x="8296507" y="1484313"/>
            <a:ext cx="3560531" cy="4692650"/>
          </a:xfrm>
        </p:spPr>
        <p:txBody>
          <a:bodyPr>
            <a:normAutofit/>
          </a:bodyPr>
          <a:lstStyle>
            <a:lvl1pPr marL="177800" indent="-177800">
              <a:buClr>
                <a:srgbClr val="F6AD04"/>
              </a:buClr>
              <a:defRPr lang="en-US" sz="1600" b="1" kern="1200" dirty="0" smtClean="0">
                <a:solidFill>
                  <a:srgbClr val="021F4E"/>
                </a:solidFill>
                <a:latin typeface="Century Gothic" panose="020B0502020202020204" pitchFamily="34" charset="0"/>
                <a:ea typeface="+mn-ea"/>
                <a:cs typeface="+mn-cs"/>
              </a:defRPr>
            </a:lvl1pPr>
            <a:lvl2pPr marL="355600" indent="-177800">
              <a:defRPr lang="en-US" sz="1300" kern="1200" dirty="0" smtClean="0">
                <a:solidFill>
                  <a:srgbClr val="3C3C3B"/>
                </a:solidFill>
                <a:latin typeface="Century Gothic" panose="020B0502020202020204" pitchFamily="34" charset="0"/>
                <a:ea typeface="+mn-ea"/>
                <a:cs typeface="+mn-cs"/>
              </a:defRPr>
            </a:lvl2pPr>
            <a:lvl3pPr marL="533400" indent="-177800">
              <a:defRPr lang="en-US" sz="1300" kern="1200" dirty="0" smtClean="0">
                <a:solidFill>
                  <a:srgbClr val="3C3C3B"/>
                </a:solidFill>
                <a:latin typeface="Century Gothic" panose="020B0502020202020204" pitchFamily="34" charset="0"/>
                <a:ea typeface="+mn-ea"/>
                <a:cs typeface="+mn-cs"/>
              </a:defRPr>
            </a:lvl3pPr>
            <a:lvl4pPr marL="723900" indent="-190500">
              <a:defRPr lang="en-US" sz="1300" kern="1200" dirty="0" smtClean="0">
                <a:solidFill>
                  <a:srgbClr val="3C3C3B"/>
                </a:solidFill>
                <a:latin typeface="Century Gothic" panose="020B0502020202020204" pitchFamily="34" charset="0"/>
                <a:ea typeface="+mn-ea"/>
                <a:cs typeface="+mn-cs"/>
              </a:defRPr>
            </a:lvl4pPr>
            <a:lvl5pPr marL="901700" indent="-177800">
              <a:defRPr lang="en-GB" sz="1300" kern="1200" dirty="0">
                <a:solidFill>
                  <a:srgbClr val="3C3C3B"/>
                </a:solidFill>
                <a:latin typeface="Century Gothic" panose="020B0502020202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730EDF1F-A9A0-4167-8408-0430943553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spTree>
    <p:extLst>
      <p:ext uri="{BB962C8B-B14F-4D97-AF65-F5344CB8AC3E}">
        <p14:creationId xmlns:p14="http://schemas.microsoft.com/office/powerpoint/2010/main" val="298395859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21415-FA5D-4AEC-81EE-E859B5C4E944}"/>
              </a:ext>
            </a:extLst>
          </p:cNvPr>
          <p:cNvSpPr/>
          <p:nvPr userDrawn="1"/>
        </p:nvSpPr>
        <p:spPr>
          <a:xfrm>
            <a:off x="8007350" y="0"/>
            <a:ext cx="4184650" cy="6858000"/>
          </a:xfrm>
          <a:prstGeom prst="rect">
            <a:avLst/>
          </a:prstGeom>
          <a:blipFill>
            <a:blip r:embed="rId2"/>
            <a:stretch>
              <a:fillRect l="-119239" r="-75090" b="-10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rgbClr val="021F4E"/>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7381681" cy="4872037"/>
          </a:xfrm>
        </p:spPr>
        <p:txBody>
          <a:bodyPr/>
          <a:lstStyle>
            <a:lvl1pPr marL="177800" indent="-177800">
              <a:buClr>
                <a:srgbClr val="F6AD04"/>
              </a:buClr>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730EDF1F-A9A0-4167-8408-0430943553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spTree>
    <p:extLst>
      <p:ext uri="{BB962C8B-B14F-4D97-AF65-F5344CB8AC3E}">
        <p14:creationId xmlns:p14="http://schemas.microsoft.com/office/powerpoint/2010/main" val="45797281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21415-FA5D-4AEC-81EE-E859B5C4E944}"/>
              </a:ext>
            </a:extLst>
          </p:cNvPr>
          <p:cNvSpPr/>
          <p:nvPr userDrawn="1"/>
        </p:nvSpPr>
        <p:spPr>
          <a:xfrm>
            <a:off x="6583365" y="0"/>
            <a:ext cx="5608636" cy="6858000"/>
          </a:xfrm>
          <a:prstGeom prst="rect">
            <a:avLst/>
          </a:prstGeom>
          <a:blipFill>
            <a:blip r:embed="rId2"/>
            <a:stretch>
              <a:fillRect l="-70987" r="-463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a:xfrm>
            <a:off x="334962" y="368300"/>
            <a:ext cx="6053137" cy="866215"/>
          </a:xfrm>
        </p:spPr>
        <p:txBody>
          <a:bodyPr/>
          <a:lstStyle/>
          <a:p>
            <a:r>
              <a:rPr lang="en-US" dirty="0"/>
              <a:t>Click to edit Master title style</a:t>
            </a:r>
            <a:endParaRPr lang="en-GB" dirty="0"/>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rgbClr val="021F4E"/>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6053137" cy="4872037"/>
          </a:xfrm>
        </p:spPr>
        <p:txBody>
          <a:bodyPr/>
          <a:lstStyle>
            <a:lvl1pPr marL="177800" indent="-177800">
              <a:buClr>
                <a:srgbClr val="F6AD04"/>
              </a:buClr>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730EDF1F-A9A0-4167-8408-0430943553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spTree>
    <p:extLst>
      <p:ext uri="{BB962C8B-B14F-4D97-AF65-F5344CB8AC3E}">
        <p14:creationId xmlns:p14="http://schemas.microsoft.com/office/powerpoint/2010/main" val="106659965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Full pag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52000"/>
            <a:ext cx="10515600" cy="5508000"/>
          </a:xfrm>
        </p:spPr>
        <p:txBody>
          <a:bodyPr/>
          <a:lstStyle>
            <a:lvl1pPr marL="355600" indent="-355600">
              <a:buClr>
                <a:srgbClr val="00AEEF"/>
              </a:buClr>
              <a:defRPr/>
            </a:lvl1pPr>
            <a:lvl2pPr marL="719138" indent="-363538">
              <a:buClr>
                <a:srgbClr val="00AEEF"/>
              </a:buClr>
              <a:buSzPct val="100000"/>
              <a:buFont typeface="Calibri" panose="020F0502020204030204" pitchFamily="34" charset="0"/>
              <a:buChar char="◦"/>
              <a:defRPr/>
            </a:lvl2pPr>
            <a:lvl3pPr marL="1074738" indent="-355600">
              <a:buClr>
                <a:srgbClr val="00AEEF"/>
              </a:buClr>
              <a:buSzPct val="80000"/>
              <a:buFont typeface="Wingdings" panose="05000000000000000000" pitchFamily="2" charset="2"/>
              <a:buChar char="§"/>
              <a:defRPr/>
            </a:lvl3pPr>
            <a:lvl4pPr marL="1439863" indent="-365125">
              <a:buClr>
                <a:srgbClr val="00AEEF"/>
              </a:buClr>
              <a:buFont typeface="Arial" panose="020B0604020202020204" pitchFamily="34" charset="0"/>
              <a:buChar char="-"/>
              <a:defRPr/>
            </a:lvl4pPr>
            <a:lvl5pPr marL="1795463" indent="-355600">
              <a:buClr>
                <a:srgbClr val="00B0F0"/>
              </a:buClr>
              <a:buFont typeface="Calibri" panose="020F0502020204030204" pitchFamily="34" charset="0"/>
              <a:buChar char="·"/>
              <a:tabLst>
                <a:tab pos="1795463"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85A711-EBA0-4398-96B7-DBA09633EEFF}" type="datetimeFigureOut">
              <a:rPr lang="en-GB" smtClean="0"/>
              <a:t>05/10/2022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C615E-A113-435E-883D-22EACCDCD3AE}" type="slidenum">
              <a:rPr lang="en-GB" smtClean="0"/>
              <a:t>‹#›</a:t>
            </a:fld>
            <a:endParaRPr lang="en-GB"/>
          </a:p>
        </p:txBody>
      </p:sp>
    </p:spTree>
    <p:extLst>
      <p:ext uri="{BB962C8B-B14F-4D97-AF65-F5344CB8AC3E}">
        <p14:creationId xmlns:p14="http://schemas.microsoft.com/office/powerpoint/2010/main" val="5154001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21415-FA5D-4AEC-81EE-E859B5C4E944}"/>
              </a:ext>
            </a:extLst>
          </p:cNvPr>
          <p:cNvSpPr/>
          <p:nvPr userDrawn="1"/>
        </p:nvSpPr>
        <p:spPr>
          <a:xfrm>
            <a:off x="8007350" y="0"/>
            <a:ext cx="4184650" cy="6858000"/>
          </a:xfrm>
          <a:prstGeom prst="rect">
            <a:avLst/>
          </a:prstGeom>
          <a:blipFill>
            <a:blip r:embed="rId2"/>
            <a:stretch>
              <a:fillRect l="-40668" r="-247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rgbClr val="021F4E"/>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1219200" y="1484313"/>
            <a:ext cx="6497444" cy="4872037"/>
          </a:xfrm>
        </p:spPr>
        <p:txBody>
          <a:bodyPr>
            <a:normAutofit/>
          </a:bodyPr>
          <a:lstStyle>
            <a:lvl1pPr marL="0" indent="0">
              <a:buClr>
                <a:srgbClr val="F6AD04"/>
              </a:buClr>
              <a:buNone/>
              <a:defRPr sz="1400" b="1"/>
            </a:lvl1pPr>
            <a:lvl2pPr marL="180975" indent="-180975">
              <a:buClr>
                <a:srgbClr val="F6AD04"/>
              </a:buClr>
              <a:defRPr sz="1200"/>
            </a:lvl2pPr>
            <a:lvl3pPr marL="361950" indent="-180975">
              <a:buClr>
                <a:srgbClr val="021F4E"/>
              </a:buClr>
              <a:defRPr sz="1200"/>
            </a:lvl3pPr>
            <a:lvl4pPr marL="542925" indent="-180975">
              <a:buClr>
                <a:srgbClr val="021F4E"/>
              </a:buClr>
              <a:defRPr sz="1200"/>
            </a:lvl4pPr>
            <a:lvl5pPr marL="714375" indent="-180975">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a:extLst>
              <a:ext uri="{FF2B5EF4-FFF2-40B4-BE49-F238E27FC236}">
                <a16:creationId xmlns:a16="http://schemas.microsoft.com/office/drawing/2014/main" id="{5AC1B05B-0B76-41EC-BBD5-46A53639C29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Tree>
    <p:extLst>
      <p:ext uri="{BB962C8B-B14F-4D97-AF65-F5344CB8AC3E}">
        <p14:creationId xmlns:p14="http://schemas.microsoft.com/office/powerpoint/2010/main" val="35662791"/>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38E042-8C93-46A2-9CFE-55D91B1F9C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4" y="0"/>
            <a:ext cx="12189611" cy="6858000"/>
          </a:xfrm>
          <a:prstGeom prst="rect">
            <a:avLst/>
          </a:prstGeom>
        </p:spPr>
      </p:pic>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chemeClr val="bg1"/>
                </a:solidFill>
              </a:defRPr>
            </a:lvl1pPr>
          </a:lstStyle>
          <a:p>
            <a:fld id="{780BC5ED-87F5-4027-8578-F7BE9D8C36AE}" type="slidenum">
              <a:rPr lang="en-GB" smtClean="0"/>
              <a:pPr/>
              <a:t>‹#›</a:t>
            </a:fld>
            <a:endParaRPr lang="en-GB"/>
          </a:p>
        </p:txBody>
      </p:sp>
      <p:pic>
        <p:nvPicPr>
          <p:cNvPr id="7" name="Picture 6">
            <a:extLst>
              <a:ext uri="{FF2B5EF4-FFF2-40B4-BE49-F238E27FC236}">
                <a16:creationId xmlns:a16="http://schemas.microsoft.com/office/drawing/2014/main" id="{8E8950C7-941F-413B-918A-2988407669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
        <p:nvSpPr>
          <p:cNvPr id="11" name="Text Placeholder 4">
            <a:extLst>
              <a:ext uri="{FF2B5EF4-FFF2-40B4-BE49-F238E27FC236}">
                <a16:creationId xmlns:a16="http://schemas.microsoft.com/office/drawing/2014/main" id="{DE19EF9D-FAE1-47A2-A615-0309E27341BE}"/>
              </a:ext>
            </a:extLst>
          </p:cNvPr>
          <p:cNvSpPr>
            <a:spLocks noGrp="1"/>
          </p:cNvSpPr>
          <p:nvPr>
            <p:ph type="body" sz="quarter" idx="11"/>
          </p:nvPr>
        </p:nvSpPr>
        <p:spPr>
          <a:xfrm>
            <a:off x="334964" y="1484313"/>
            <a:ext cx="3612568" cy="4872037"/>
          </a:xfrm>
        </p:spPr>
        <p:txBody>
          <a:bodyPr/>
          <a:lstStyle>
            <a:lvl1pPr marL="177800" indent="-177800">
              <a:buClr>
                <a:srgbClr val="F6AD04"/>
              </a:buClr>
              <a:defRPr sz="1600" b="1">
                <a:solidFill>
                  <a:schemeClr val="bg1"/>
                </a:solidFill>
              </a:defRPr>
            </a:lvl1pPr>
            <a:lvl2pPr marL="355600" indent="-177800">
              <a:buClr>
                <a:schemeClr val="bg1"/>
              </a:buClr>
              <a:defRPr sz="1300">
                <a:solidFill>
                  <a:schemeClr val="bg1"/>
                </a:solidFill>
              </a:defRPr>
            </a:lvl2pPr>
            <a:lvl3pPr marL="533400" indent="-177800">
              <a:buClr>
                <a:schemeClr val="bg1"/>
              </a:buClr>
              <a:defRPr sz="1300">
                <a:solidFill>
                  <a:schemeClr val="bg1"/>
                </a:solidFill>
              </a:defRPr>
            </a:lvl3pPr>
            <a:lvl4pPr marL="723900" indent="-190500">
              <a:buClr>
                <a:schemeClr val="bg1"/>
              </a:buClr>
              <a:defRPr sz="1300">
                <a:solidFill>
                  <a:schemeClr val="bg1"/>
                </a:solidFill>
              </a:defRPr>
            </a:lvl4pPr>
            <a:lvl5pPr marL="901700" indent="-177800">
              <a:buClr>
                <a:schemeClr val="bg1"/>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4">
            <a:extLst>
              <a:ext uri="{FF2B5EF4-FFF2-40B4-BE49-F238E27FC236}">
                <a16:creationId xmlns:a16="http://schemas.microsoft.com/office/drawing/2014/main" id="{2346C7C4-971F-4825-BE56-125F6AD5EEA9}"/>
              </a:ext>
            </a:extLst>
          </p:cNvPr>
          <p:cNvSpPr>
            <a:spLocks noGrp="1"/>
          </p:cNvSpPr>
          <p:nvPr>
            <p:ph type="body" sz="quarter" idx="12"/>
          </p:nvPr>
        </p:nvSpPr>
        <p:spPr>
          <a:xfrm>
            <a:off x="4170363" y="1484313"/>
            <a:ext cx="3612568" cy="4872037"/>
          </a:xfrm>
        </p:spPr>
        <p:txBody>
          <a:bodyPr/>
          <a:lstStyle>
            <a:lvl1pPr marL="177800" indent="-177800">
              <a:buClr>
                <a:srgbClr val="F6AD04"/>
              </a:buClr>
              <a:defRPr sz="1600" b="1">
                <a:solidFill>
                  <a:schemeClr val="bg1"/>
                </a:solidFill>
              </a:defRPr>
            </a:lvl1pPr>
            <a:lvl2pPr marL="355600" indent="-177800">
              <a:buClr>
                <a:schemeClr val="bg1"/>
              </a:buClr>
              <a:defRPr sz="1300">
                <a:solidFill>
                  <a:schemeClr val="bg1"/>
                </a:solidFill>
              </a:defRPr>
            </a:lvl2pPr>
            <a:lvl3pPr marL="533400" indent="-177800">
              <a:buClr>
                <a:schemeClr val="bg1"/>
              </a:buClr>
              <a:defRPr sz="1300">
                <a:solidFill>
                  <a:schemeClr val="bg1"/>
                </a:solidFill>
              </a:defRPr>
            </a:lvl3pPr>
            <a:lvl4pPr marL="723900" indent="-190500">
              <a:buClr>
                <a:schemeClr val="bg1"/>
              </a:buClr>
              <a:defRPr sz="1300">
                <a:solidFill>
                  <a:schemeClr val="bg1"/>
                </a:solidFill>
              </a:defRPr>
            </a:lvl4pPr>
            <a:lvl5pPr marL="901700" indent="-177800">
              <a:buClr>
                <a:schemeClr val="bg1"/>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4">
            <a:extLst>
              <a:ext uri="{FF2B5EF4-FFF2-40B4-BE49-F238E27FC236}">
                <a16:creationId xmlns:a16="http://schemas.microsoft.com/office/drawing/2014/main" id="{A2C38E47-D0A1-4CEE-A5BA-E43A97BAB58D}"/>
              </a:ext>
            </a:extLst>
          </p:cNvPr>
          <p:cNvSpPr>
            <a:spLocks noGrp="1"/>
          </p:cNvSpPr>
          <p:nvPr>
            <p:ph type="body" sz="quarter" idx="13"/>
          </p:nvPr>
        </p:nvSpPr>
        <p:spPr>
          <a:xfrm>
            <a:off x="8005762" y="1484313"/>
            <a:ext cx="3612568" cy="4872037"/>
          </a:xfrm>
        </p:spPr>
        <p:txBody>
          <a:bodyPr/>
          <a:lstStyle>
            <a:lvl1pPr marL="177800" indent="-177800">
              <a:buClr>
                <a:srgbClr val="F6AD04"/>
              </a:buClr>
              <a:defRPr sz="1600" b="1">
                <a:solidFill>
                  <a:schemeClr val="bg1"/>
                </a:solidFill>
              </a:defRPr>
            </a:lvl1pPr>
            <a:lvl2pPr marL="355600" indent="-177800">
              <a:buClr>
                <a:schemeClr val="bg1"/>
              </a:buClr>
              <a:defRPr sz="1300">
                <a:solidFill>
                  <a:schemeClr val="bg1"/>
                </a:solidFill>
              </a:defRPr>
            </a:lvl2pPr>
            <a:lvl3pPr marL="533400" indent="-177800">
              <a:buClr>
                <a:schemeClr val="bg1"/>
              </a:buClr>
              <a:defRPr sz="1300">
                <a:solidFill>
                  <a:schemeClr val="bg1"/>
                </a:solidFill>
              </a:defRPr>
            </a:lvl3pPr>
            <a:lvl4pPr marL="723900" indent="-190500">
              <a:buClr>
                <a:schemeClr val="bg1"/>
              </a:buClr>
              <a:defRPr sz="1300">
                <a:solidFill>
                  <a:schemeClr val="bg1"/>
                </a:solidFill>
              </a:defRPr>
            </a:lvl4pPr>
            <a:lvl5pPr marL="901700" indent="-177800">
              <a:buClr>
                <a:schemeClr val="bg1"/>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4">
            <a:extLst>
              <a:ext uri="{FF2B5EF4-FFF2-40B4-BE49-F238E27FC236}">
                <a16:creationId xmlns:a16="http://schemas.microsoft.com/office/drawing/2014/main" id="{63DEBD78-328E-4BED-8056-07EDB3AABB3E}"/>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212828982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38E042-8C93-46A2-9CFE-55D91B1F9C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4" y="0"/>
            <a:ext cx="12189611" cy="6858000"/>
          </a:xfrm>
          <a:prstGeom prst="rect">
            <a:avLst/>
          </a:prstGeom>
        </p:spPr>
      </p:pic>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chemeClr val="bg1"/>
                </a:solidFill>
              </a:defRPr>
            </a:lvl1pPr>
          </a:lstStyle>
          <a:p>
            <a:fld id="{780BC5ED-87F5-4027-8578-F7BE9D8C36AE}" type="slidenum">
              <a:rPr lang="en-GB" smtClean="0"/>
              <a:pPr/>
              <a:t>‹#›</a:t>
            </a:fld>
            <a:endParaRPr lang="en-GB"/>
          </a:p>
        </p:txBody>
      </p:sp>
      <p:pic>
        <p:nvPicPr>
          <p:cNvPr id="7" name="Picture 6">
            <a:extLst>
              <a:ext uri="{FF2B5EF4-FFF2-40B4-BE49-F238E27FC236}">
                <a16:creationId xmlns:a16="http://schemas.microsoft.com/office/drawing/2014/main" id="{8E8950C7-941F-413B-918A-2988407669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
        <p:nvSpPr>
          <p:cNvPr id="8" name="Footer Placeholder 4">
            <a:extLst>
              <a:ext uri="{FF2B5EF4-FFF2-40B4-BE49-F238E27FC236}">
                <a16:creationId xmlns:a16="http://schemas.microsoft.com/office/drawing/2014/main" id="{18762EE6-63CF-4499-9A56-4865AF1C811A}"/>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91050689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38E042-8C93-46A2-9CFE-55D91B1F9C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4" y="0"/>
            <a:ext cx="12189611" cy="6858000"/>
          </a:xfrm>
          <a:prstGeom prst="rect">
            <a:avLst/>
          </a:prstGeom>
        </p:spPr>
      </p:pic>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chemeClr val="bg1"/>
                </a:solidFill>
              </a:defRPr>
            </a:lvl1pPr>
          </a:lstStyle>
          <a:p>
            <a:fld id="{780BC5ED-87F5-4027-8578-F7BE9D8C36AE}" type="slidenum">
              <a:rPr lang="en-GB" smtClean="0"/>
              <a:pPr/>
              <a:t>‹#›</a:t>
            </a:fld>
            <a:endParaRPr lang="en-GB" dirty="0"/>
          </a:p>
        </p:txBody>
      </p:sp>
      <p:pic>
        <p:nvPicPr>
          <p:cNvPr id="7" name="Picture 6">
            <a:extLst>
              <a:ext uri="{FF2B5EF4-FFF2-40B4-BE49-F238E27FC236}">
                <a16:creationId xmlns:a16="http://schemas.microsoft.com/office/drawing/2014/main" id="{8E8950C7-941F-413B-918A-2988407669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
        <p:nvSpPr>
          <p:cNvPr id="4" name="TextBox 3">
            <a:extLst>
              <a:ext uri="{FF2B5EF4-FFF2-40B4-BE49-F238E27FC236}">
                <a16:creationId xmlns:a16="http://schemas.microsoft.com/office/drawing/2014/main" id="{7441FA43-0EFE-463D-9857-D9A80B5D8A8B}"/>
              </a:ext>
            </a:extLst>
          </p:cNvPr>
          <p:cNvSpPr txBox="1"/>
          <p:nvPr userDrawn="1"/>
        </p:nvSpPr>
        <p:spPr>
          <a:xfrm>
            <a:off x="334962" y="4423231"/>
            <a:ext cx="3713163" cy="1169551"/>
          </a:xfrm>
          <a:prstGeom prst="rect">
            <a:avLst/>
          </a:prstGeom>
          <a:noFill/>
        </p:spPr>
        <p:txBody>
          <a:bodyPr wrap="square" rtlCol="0" anchor="b">
            <a:spAutoFit/>
          </a:bodyPr>
          <a:lstStyle/>
          <a:p>
            <a:r>
              <a:rPr lang="en-GB" sz="1400" b="1" i="0" u="none" strike="noStrike" baseline="0" dirty="0">
                <a:solidFill>
                  <a:srgbClr val="FFFFFF"/>
                </a:solidFill>
                <a:latin typeface="Century Gothic" panose="020B0502020202020204" pitchFamily="34" charset="0"/>
              </a:rPr>
              <a:t>Pension Insurance Corporation</a:t>
            </a:r>
            <a:br>
              <a:rPr lang="en-GB" sz="1400" b="1" i="0" u="none" strike="noStrike" baseline="0" dirty="0">
                <a:solidFill>
                  <a:srgbClr val="FFFFFF"/>
                </a:solidFill>
                <a:latin typeface="Century Gothic" panose="020B0502020202020204" pitchFamily="34" charset="0"/>
              </a:rPr>
            </a:br>
            <a:r>
              <a:rPr lang="en-GB" sz="1400" b="1" i="0" u="none" strike="noStrike" baseline="0" dirty="0">
                <a:solidFill>
                  <a:srgbClr val="FFFFFF"/>
                </a:solidFill>
                <a:latin typeface="Century Gothic" panose="020B0502020202020204" pitchFamily="34" charset="0"/>
              </a:rPr>
              <a:t>14 Cornhill</a:t>
            </a:r>
            <a:br>
              <a:rPr lang="en-GB" sz="1400" b="1" i="0" u="none" strike="noStrike" baseline="0" dirty="0">
                <a:solidFill>
                  <a:srgbClr val="FFFFFF"/>
                </a:solidFill>
                <a:latin typeface="Century Gothic" panose="020B0502020202020204" pitchFamily="34" charset="0"/>
              </a:rPr>
            </a:br>
            <a:r>
              <a:rPr lang="en-GB" sz="1400" b="1" i="0" u="none" strike="noStrike" baseline="0" dirty="0">
                <a:solidFill>
                  <a:srgbClr val="FFFFFF"/>
                </a:solidFill>
                <a:latin typeface="Century Gothic" panose="020B0502020202020204" pitchFamily="34" charset="0"/>
              </a:rPr>
              <a:t>London EC3V 3ND</a:t>
            </a:r>
          </a:p>
          <a:p>
            <a:endParaRPr lang="en-GB" sz="1400" b="0" i="0" u="none" strike="noStrike" baseline="0" dirty="0">
              <a:solidFill>
                <a:srgbClr val="FFFFFF"/>
              </a:solidFill>
              <a:latin typeface="Century Gothic" panose="020B0502020202020204" pitchFamily="34" charset="0"/>
            </a:endParaRPr>
          </a:p>
          <a:p>
            <a:r>
              <a:rPr lang="en-GB" sz="1400" b="1" i="0" u="none" strike="noStrike" baseline="0" dirty="0">
                <a:solidFill>
                  <a:srgbClr val="F9AB28"/>
                </a:solidFill>
                <a:latin typeface="Century Gothic" panose="020B0502020202020204" pitchFamily="34" charset="0"/>
              </a:rPr>
              <a:t>pensioncorporation.com</a:t>
            </a:r>
            <a:endParaRPr lang="en-GB" sz="1400" dirty="0"/>
          </a:p>
        </p:txBody>
      </p:sp>
      <p:sp>
        <p:nvSpPr>
          <p:cNvPr id="10" name="TextBox 9">
            <a:extLst>
              <a:ext uri="{FF2B5EF4-FFF2-40B4-BE49-F238E27FC236}">
                <a16:creationId xmlns:a16="http://schemas.microsoft.com/office/drawing/2014/main" id="{48C37645-3897-4BA9-BD65-28127470E22F}"/>
              </a:ext>
            </a:extLst>
          </p:cNvPr>
          <p:cNvSpPr txBox="1"/>
          <p:nvPr userDrawn="1"/>
        </p:nvSpPr>
        <p:spPr>
          <a:xfrm>
            <a:off x="334962" y="2966224"/>
            <a:ext cx="3713163" cy="707886"/>
          </a:xfrm>
          <a:prstGeom prst="rect">
            <a:avLst/>
          </a:prstGeom>
          <a:noFill/>
        </p:spPr>
        <p:txBody>
          <a:bodyPr wrap="square" rtlCol="0">
            <a:spAutoFit/>
          </a:bodyPr>
          <a:lstStyle/>
          <a:p>
            <a:r>
              <a:rPr lang="en-GB" sz="4000" b="1" i="0" u="none" strike="noStrike" baseline="0" dirty="0">
                <a:solidFill>
                  <a:srgbClr val="FFFFFF"/>
                </a:solidFill>
                <a:latin typeface="Century Gothic" panose="020B0502020202020204" pitchFamily="34" charset="0"/>
              </a:rPr>
              <a:t>Thank you</a:t>
            </a:r>
            <a:r>
              <a:rPr lang="en-GB" sz="4000" b="1" i="0" u="none" strike="noStrike" baseline="0" dirty="0">
                <a:solidFill>
                  <a:srgbClr val="F6AD04"/>
                </a:solidFill>
                <a:latin typeface="Century Gothic" panose="020B0502020202020204" pitchFamily="34" charset="0"/>
              </a:rPr>
              <a:t>.</a:t>
            </a:r>
            <a:endParaRPr lang="en-GB" sz="4000" dirty="0">
              <a:solidFill>
                <a:srgbClr val="F6AD04"/>
              </a:solidFill>
            </a:endParaRPr>
          </a:p>
        </p:txBody>
      </p:sp>
      <p:sp>
        <p:nvSpPr>
          <p:cNvPr id="12" name="TextBox 11">
            <a:extLst>
              <a:ext uri="{FF2B5EF4-FFF2-40B4-BE49-F238E27FC236}">
                <a16:creationId xmlns:a16="http://schemas.microsoft.com/office/drawing/2014/main" id="{D14963C5-FF35-4110-979F-734DC8ED47F5}"/>
              </a:ext>
            </a:extLst>
          </p:cNvPr>
          <p:cNvSpPr txBox="1"/>
          <p:nvPr userDrawn="1"/>
        </p:nvSpPr>
        <p:spPr>
          <a:xfrm>
            <a:off x="4170363" y="3113068"/>
            <a:ext cx="3713163" cy="261610"/>
          </a:xfrm>
          <a:prstGeom prst="rect">
            <a:avLst/>
          </a:prstGeom>
          <a:noFill/>
        </p:spPr>
        <p:txBody>
          <a:bodyPr wrap="square" rtlCol="0">
            <a:spAutoFit/>
          </a:bodyPr>
          <a:lstStyle/>
          <a:p>
            <a:r>
              <a:rPr lang="en-GB" sz="1050" b="0" i="0" u="none" strike="noStrike" baseline="0" dirty="0">
                <a:solidFill>
                  <a:srgbClr val="FFFFFF"/>
                </a:solidFill>
                <a:latin typeface="Century Gothic" panose="020B0502020202020204" pitchFamily="34" charset="0"/>
              </a:rPr>
              <a:t>For more information please contact:</a:t>
            </a:r>
            <a:endParaRPr lang="en-GB" sz="1050" b="0" dirty="0"/>
          </a:p>
        </p:txBody>
      </p:sp>
      <p:sp>
        <p:nvSpPr>
          <p:cNvPr id="13" name="Footer Placeholder 4">
            <a:extLst>
              <a:ext uri="{FF2B5EF4-FFF2-40B4-BE49-F238E27FC236}">
                <a16:creationId xmlns:a16="http://schemas.microsoft.com/office/drawing/2014/main" id="{0B510954-DACA-4B99-993C-527E640E51F2}"/>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184547744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38E042-8C93-46A2-9CFE-55D91B1F9C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4339"/>
          <a:stretch/>
        </p:blipFill>
        <p:spPr>
          <a:xfrm>
            <a:off x="1194" y="0"/>
            <a:ext cx="8004567" cy="6858000"/>
          </a:xfrm>
          <a:prstGeom prst="rect">
            <a:avLst/>
          </a:prstGeom>
        </p:spPr>
      </p:pic>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11" name="Text Placeholder 4">
            <a:extLst>
              <a:ext uri="{FF2B5EF4-FFF2-40B4-BE49-F238E27FC236}">
                <a16:creationId xmlns:a16="http://schemas.microsoft.com/office/drawing/2014/main" id="{DE19EF9D-FAE1-47A2-A615-0309E27341BE}"/>
              </a:ext>
            </a:extLst>
          </p:cNvPr>
          <p:cNvSpPr>
            <a:spLocks noGrp="1"/>
          </p:cNvSpPr>
          <p:nvPr>
            <p:ph type="body" sz="quarter" idx="11"/>
          </p:nvPr>
        </p:nvSpPr>
        <p:spPr>
          <a:xfrm>
            <a:off x="334964" y="1484313"/>
            <a:ext cx="3612568" cy="4872037"/>
          </a:xfrm>
        </p:spPr>
        <p:txBody>
          <a:bodyPr/>
          <a:lstStyle>
            <a:lvl1pPr marL="177800" indent="-177800">
              <a:buClr>
                <a:srgbClr val="F6AD04"/>
              </a:buClr>
              <a:defRPr sz="1600" b="1">
                <a:solidFill>
                  <a:schemeClr val="bg1"/>
                </a:solidFill>
              </a:defRPr>
            </a:lvl1pPr>
            <a:lvl2pPr marL="355600" indent="-177800">
              <a:buClr>
                <a:schemeClr val="bg1"/>
              </a:buClr>
              <a:defRPr sz="1300">
                <a:solidFill>
                  <a:schemeClr val="bg1"/>
                </a:solidFill>
              </a:defRPr>
            </a:lvl2pPr>
            <a:lvl3pPr marL="533400" indent="-177800">
              <a:buClr>
                <a:schemeClr val="bg1"/>
              </a:buClr>
              <a:defRPr sz="1300">
                <a:solidFill>
                  <a:schemeClr val="bg1"/>
                </a:solidFill>
              </a:defRPr>
            </a:lvl3pPr>
            <a:lvl4pPr marL="723900" indent="-190500">
              <a:buClr>
                <a:schemeClr val="bg1"/>
              </a:buClr>
              <a:defRPr sz="1300">
                <a:solidFill>
                  <a:schemeClr val="bg1"/>
                </a:solidFill>
              </a:defRPr>
            </a:lvl4pPr>
            <a:lvl5pPr marL="901700" indent="-177800">
              <a:buClr>
                <a:schemeClr val="bg1"/>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4">
            <a:extLst>
              <a:ext uri="{FF2B5EF4-FFF2-40B4-BE49-F238E27FC236}">
                <a16:creationId xmlns:a16="http://schemas.microsoft.com/office/drawing/2014/main" id="{2346C7C4-971F-4825-BE56-125F6AD5EEA9}"/>
              </a:ext>
            </a:extLst>
          </p:cNvPr>
          <p:cNvSpPr>
            <a:spLocks noGrp="1"/>
          </p:cNvSpPr>
          <p:nvPr>
            <p:ph type="body" sz="quarter" idx="12"/>
          </p:nvPr>
        </p:nvSpPr>
        <p:spPr>
          <a:xfrm>
            <a:off x="4170363" y="1484313"/>
            <a:ext cx="3612568" cy="4872037"/>
          </a:xfrm>
        </p:spPr>
        <p:txBody>
          <a:bodyPr/>
          <a:lstStyle>
            <a:lvl1pPr marL="177800" indent="-177800">
              <a:buClr>
                <a:srgbClr val="F6AD04"/>
              </a:buClr>
              <a:defRPr sz="1600" b="1">
                <a:solidFill>
                  <a:schemeClr val="bg1"/>
                </a:solidFill>
              </a:defRPr>
            </a:lvl1pPr>
            <a:lvl2pPr marL="355600" indent="-177800">
              <a:buClr>
                <a:schemeClr val="bg1"/>
              </a:buClr>
              <a:defRPr sz="1300">
                <a:solidFill>
                  <a:schemeClr val="bg1"/>
                </a:solidFill>
              </a:defRPr>
            </a:lvl2pPr>
            <a:lvl3pPr marL="533400" indent="-177800">
              <a:buClr>
                <a:schemeClr val="bg1"/>
              </a:buClr>
              <a:defRPr sz="1300">
                <a:solidFill>
                  <a:schemeClr val="bg1"/>
                </a:solidFill>
              </a:defRPr>
            </a:lvl3pPr>
            <a:lvl4pPr marL="723900" indent="-190500">
              <a:buClr>
                <a:schemeClr val="bg1"/>
              </a:buClr>
              <a:defRPr sz="1300">
                <a:solidFill>
                  <a:schemeClr val="bg1"/>
                </a:solidFill>
              </a:defRPr>
            </a:lvl4pPr>
            <a:lvl5pPr marL="901700" indent="-177800">
              <a:buClr>
                <a:schemeClr val="bg1"/>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4">
            <a:extLst>
              <a:ext uri="{FF2B5EF4-FFF2-40B4-BE49-F238E27FC236}">
                <a16:creationId xmlns:a16="http://schemas.microsoft.com/office/drawing/2014/main" id="{A2C38E47-D0A1-4CEE-A5BA-E43A97BAB58D}"/>
              </a:ext>
            </a:extLst>
          </p:cNvPr>
          <p:cNvSpPr>
            <a:spLocks noGrp="1"/>
          </p:cNvSpPr>
          <p:nvPr>
            <p:ph type="body" sz="quarter" idx="13"/>
          </p:nvPr>
        </p:nvSpPr>
        <p:spPr>
          <a:xfrm>
            <a:off x="8228592" y="1484313"/>
            <a:ext cx="3612568" cy="4872037"/>
          </a:xfrm>
        </p:spPr>
        <p:txBody>
          <a:bodyPr/>
          <a:lstStyle>
            <a:lvl1pPr marL="177800" indent="-177800">
              <a:buClr>
                <a:srgbClr val="F6AD04"/>
              </a:buClr>
              <a:defRPr sz="1600" b="1">
                <a:solidFill>
                  <a:srgbClr val="3C3C3B"/>
                </a:solidFill>
              </a:defRPr>
            </a:lvl1pPr>
            <a:lvl2pPr marL="355600" indent="-177800">
              <a:buClr>
                <a:schemeClr val="bg1"/>
              </a:buClr>
              <a:defRPr sz="1300">
                <a:solidFill>
                  <a:srgbClr val="3C3C3B"/>
                </a:solidFill>
              </a:defRPr>
            </a:lvl2pPr>
            <a:lvl3pPr marL="533400" indent="-177800">
              <a:buClr>
                <a:schemeClr val="bg1"/>
              </a:buClr>
              <a:defRPr sz="1300">
                <a:solidFill>
                  <a:srgbClr val="3C3C3B"/>
                </a:solidFill>
              </a:defRPr>
            </a:lvl3pPr>
            <a:lvl4pPr marL="723900" indent="-190500">
              <a:buClr>
                <a:schemeClr val="bg1"/>
              </a:buClr>
              <a:defRPr sz="1300">
                <a:solidFill>
                  <a:srgbClr val="3C3C3B"/>
                </a:solidFill>
              </a:defRPr>
            </a:lvl4pPr>
            <a:lvl5pPr marL="901700" indent="-177800">
              <a:buClr>
                <a:schemeClr val="bg1"/>
              </a:buClr>
              <a:defRPr sz="13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4">
            <a:extLst>
              <a:ext uri="{FF2B5EF4-FFF2-40B4-BE49-F238E27FC236}">
                <a16:creationId xmlns:a16="http://schemas.microsoft.com/office/drawing/2014/main" id="{8C52D092-64F8-49F7-A288-8F143EA3EA9C}"/>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414573772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F1F22F-3B5C-4738-8571-F0B733016D33}"/>
              </a:ext>
            </a:extLst>
          </p:cNvPr>
          <p:cNvSpPr/>
          <p:nvPr userDrawn="1"/>
        </p:nvSpPr>
        <p:spPr>
          <a:xfrm>
            <a:off x="0" y="0"/>
            <a:ext cx="8007350" cy="6858000"/>
          </a:xfrm>
          <a:prstGeom prst="rect">
            <a:avLst/>
          </a:prstGeom>
          <a:solidFill>
            <a:srgbClr val="021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11" name="Text Placeholder 4">
            <a:extLst>
              <a:ext uri="{FF2B5EF4-FFF2-40B4-BE49-F238E27FC236}">
                <a16:creationId xmlns:a16="http://schemas.microsoft.com/office/drawing/2014/main" id="{DE19EF9D-FAE1-47A2-A615-0309E27341BE}"/>
              </a:ext>
            </a:extLst>
          </p:cNvPr>
          <p:cNvSpPr>
            <a:spLocks noGrp="1"/>
          </p:cNvSpPr>
          <p:nvPr>
            <p:ph type="body" sz="quarter" idx="11"/>
          </p:nvPr>
        </p:nvSpPr>
        <p:spPr>
          <a:xfrm>
            <a:off x="334963" y="1484313"/>
            <a:ext cx="7426285" cy="4872037"/>
          </a:xfrm>
        </p:spPr>
        <p:txBody>
          <a:bodyPr/>
          <a:lstStyle>
            <a:lvl1pPr marL="0" indent="0">
              <a:buClr>
                <a:srgbClr val="F6AD04"/>
              </a:buClr>
              <a:buNone/>
              <a:defRPr sz="1600" b="1">
                <a:solidFill>
                  <a:schemeClr val="bg1"/>
                </a:solidFill>
              </a:defRPr>
            </a:lvl1pPr>
            <a:lvl2pPr marL="177800" indent="-177800">
              <a:buClr>
                <a:srgbClr val="F6AD04"/>
              </a:buClr>
              <a:defRPr sz="1600" b="1">
                <a:solidFill>
                  <a:schemeClr val="bg1"/>
                </a:solidFill>
              </a:defRPr>
            </a:lvl2pPr>
            <a:lvl3pPr marL="357188" indent="-179388">
              <a:buClr>
                <a:schemeClr val="bg1"/>
              </a:buClr>
              <a:defRPr sz="1400">
                <a:solidFill>
                  <a:schemeClr val="bg1"/>
                </a:solidFill>
              </a:defRPr>
            </a:lvl3pPr>
            <a:lvl4pPr marL="534988" indent="-177800">
              <a:buClr>
                <a:schemeClr val="bg1"/>
              </a:buClr>
              <a:defRPr sz="1400">
                <a:solidFill>
                  <a:schemeClr val="bg1"/>
                </a:solidFill>
              </a:defRPr>
            </a:lvl4pPr>
            <a:lvl5pPr marL="714375" indent="-179388">
              <a:buClr>
                <a:schemeClr val="bg1"/>
              </a:buCl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4">
            <a:extLst>
              <a:ext uri="{FF2B5EF4-FFF2-40B4-BE49-F238E27FC236}">
                <a16:creationId xmlns:a16="http://schemas.microsoft.com/office/drawing/2014/main" id="{A2C38E47-D0A1-4CEE-A5BA-E43A97BAB58D}"/>
              </a:ext>
            </a:extLst>
          </p:cNvPr>
          <p:cNvSpPr>
            <a:spLocks noGrp="1"/>
          </p:cNvSpPr>
          <p:nvPr>
            <p:ph type="body" sz="quarter" idx="13"/>
          </p:nvPr>
        </p:nvSpPr>
        <p:spPr>
          <a:xfrm>
            <a:off x="8228592" y="1484313"/>
            <a:ext cx="3612568" cy="4872037"/>
          </a:xfrm>
        </p:spPr>
        <p:txBody>
          <a:bodyPr/>
          <a:lstStyle>
            <a:lvl1pPr marL="177800" indent="-177800">
              <a:buClr>
                <a:srgbClr val="F6AD04"/>
              </a:buClr>
              <a:defRPr sz="1600" b="1">
                <a:solidFill>
                  <a:srgbClr val="3C3C3B"/>
                </a:solidFill>
              </a:defRPr>
            </a:lvl1pPr>
            <a:lvl2pPr marL="355600" indent="-177800">
              <a:buClr>
                <a:schemeClr val="bg1"/>
              </a:buClr>
              <a:defRPr sz="1300">
                <a:solidFill>
                  <a:srgbClr val="3C3C3B"/>
                </a:solidFill>
              </a:defRPr>
            </a:lvl2pPr>
            <a:lvl3pPr marL="533400" indent="-177800">
              <a:buClr>
                <a:schemeClr val="bg1"/>
              </a:buClr>
              <a:defRPr sz="1300">
                <a:solidFill>
                  <a:srgbClr val="3C3C3B"/>
                </a:solidFill>
              </a:defRPr>
            </a:lvl3pPr>
            <a:lvl4pPr marL="723900" indent="-190500">
              <a:buClr>
                <a:schemeClr val="bg1"/>
              </a:buClr>
              <a:defRPr sz="1300">
                <a:solidFill>
                  <a:srgbClr val="3C3C3B"/>
                </a:solidFill>
              </a:defRPr>
            </a:lvl4pPr>
            <a:lvl5pPr marL="901700" indent="-177800">
              <a:buClr>
                <a:schemeClr val="bg1"/>
              </a:buClr>
              <a:defRPr sz="13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4">
            <a:extLst>
              <a:ext uri="{FF2B5EF4-FFF2-40B4-BE49-F238E27FC236}">
                <a16:creationId xmlns:a16="http://schemas.microsoft.com/office/drawing/2014/main" id="{B2F7276C-36EF-428D-9DED-8E3F587E8F11}"/>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64545682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21415-FA5D-4AEC-81EE-E859B5C4E944}"/>
              </a:ext>
            </a:extLst>
          </p:cNvPr>
          <p:cNvSpPr/>
          <p:nvPr userDrawn="1"/>
        </p:nvSpPr>
        <p:spPr>
          <a:xfrm>
            <a:off x="8128000" y="0"/>
            <a:ext cx="4064000" cy="6858000"/>
          </a:xfrm>
          <a:prstGeom prst="rect">
            <a:avLst/>
          </a:prstGeom>
          <a:solidFill>
            <a:srgbClr val="021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a:xfrm>
            <a:off x="334962" y="368300"/>
            <a:ext cx="7672388" cy="866215"/>
          </a:xfrm>
        </p:spPr>
        <p:txBody>
          <a:bodyPr/>
          <a:lstStyle/>
          <a:p>
            <a:r>
              <a:rPr lang="en-US" dirty="0"/>
              <a:t>Click to edit Master title style</a:t>
            </a:r>
            <a:endParaRPr lang="en-GB" dirty="0"/>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chemeClr val="bg1"/>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4" y="1484313"/>
            <a:ext cx="3612568" cy="4872037"/>
          </a:xfrm>
        </p:spPr>
        <p:txBody>
          <a:bodyPr/>
          <a:lstStyle>
            <a:lvl1pPr marL="177800" indent="-177800">
              <a:buClr>
                <a:srgbClr val="F6AD04"/>
              </a:buClr>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69E9622C-EBE9-4425-97E8-1F6292C00A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
        <p:nvSpPr>
          <p:cNvPr id="13" name="Content Placeholder 12">
            <a:extLst>
              <a:ext uri="{FF2B5EF4-FFF2-40B4-BE49-F238E27FC236}">
                <a16:creationId xmlns:a16="http://schemas.microsoft.com/office/drawing/2014/main" id="{52EDF2DB-0D57-4C10-AED4-21C00A51B602}"/>
              </a:ext>
            </a:extLst>
          </p:cNvPr>
          <p:cNvSpPr>
            <a:spLocks noGrp="1"/>
          </p:cNvSpPr>
          <p:nvPr>
            <p:ph sz="quarter" idx="12"/>
          </p:nvPr>
        </p:nvSpPr>
        <p:spPr>
          <a:xfrm>
            <a:off x="8296507" y="1484313"/>
            <a:ext cx="3560531" cy="4692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4">
            <a:extLst>
              <a:ext uri="{FF2B5EF4-FFF2-40B4-BE49-F238E27FC236}">
                <a16:creationId xmlns:a16="http://schemas.microsoft.com/office/drawing/2014/main" id="{B5FBDE8C-6F3F-4F55-A0C8-E8E7FA1DCD28}"/>
              </a:ext>
            </a:extLst>
          </p:cNvPr>
          <p:cNvSpPr>
            <a:spLocks noGrp="1"/>
          </p:cNvSpPr>
          <p:nvPr>
            <p:ph type="body" sz="quarter" idx="13"/>
          </p:nvPr>
        </p:nvSpPr>
        <p:spPr>
          <a:xfrm>
            <a:off x="4170363" y="1484313"/>
            <a:ext cx="3656128" cy="4872037"/>
          </a:xfrm>
        </p:spPr>
        <p:txBody>
          <a:bodyPr/>
          <a:lstStyle>
            <a:lvl1pPr marL="177800" indent="-177800">
              <a:buClr>
                <a:srgbClr val="F6AD04"/>
              </a:buClr>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52534308"/>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A8EE26-CC41-43A4-A54C-FBBAD45D1CE3}"/>
              </a:ext>
            </a:extLst>
          </p:cNvPr>
          <p:cNvSpPr/>
          <p:nvPr userDrawn="1"/>
        </p:nvSpPr>
        <p:spPr>
          <a:xfrm>
            <a:off x="334962" y="1484313"/>
            <a:ext cx="2744249" cy="4116387"/>
          </a:xfrm>
          <a:prstGeom prst="rect">
            <a:avLst/>
          </a:prstGeom>
          <a:solidFill>
            <a:srgbClr val="021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FAD22A4-4DCB-43AE-A6C4-5EA7289A73E0}"/>
              </a:ext>
            </a:extLst>
          </p:cNvPr>
          <p:cNvSpPr/>
          <p:nvPr userDrawn="1"/>
        </p:nvSpPr>
        <p:spPr>
          <a:xfrm>
            <a:off x="3260904" y="1484313"/>
            <a:ext cx="2744249" cy="4116387"/>
          </a:xfrm>
          <a:prstGeom prst="rect">
            <a:avLst/>
          </a:prstGeom>
          <a:solidFill>
            <a:srgbClr val="176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74FD24F-FA6B-4786-A26C-621DAEC1E091}"/>
              </a:ext>
            </a:extLst>
          </p:cNvPr>
          <p:cNvSpPr/>
          <p:nvPr userDrawn="1"/>
        </p:nvSpPr>
        <p:spPr>
          <a:xfrm>
            <a:off x="6186847" y="1484313"/>
            <a:ext cx="2744249" cy="4116387"/>
          </a:xfrm>
          <a:prstGeom prst="rect">
            <a:avLst/>
          </a:prstGeom>
          <a:solidFill>
            <a:srgbClr val="186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629B460-B348-4B66-849C-A9269634DC6C}"/>
              </a:ext>
            </a:extLst>
          </p:cNvPr>
          <p:cNvSpPr/>
          <p:nvPr userDrawn="1"/>
        </p:nvSpPr>
        <p:spPr>
          <a:xfrm>
            <a:off x="9112788" y="1484313"/>
            <a:ext cx="2744249" cy="4116387"/>
          </a:xfrm>
          <a:prstGeom prst="rect">
            <a:avLst/>
          </a:prstGeom>
          <a:solidFill>
            <a:srgbClr val="5C3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2" y="2184400"/>
            <a:ext cx="2744247" cy="3238500"/>
          </a:xfrm>
        </p:spPr>
        <p:txBody>
          <a:bodyPr>
            <a:noAutofit/>
          </a:bodyPr>
          <a:lstStyle>
            <a:lvl1pPr marL="0" indent="0">
              <a:buClr>
                <a:srgbClr val="F6AD04"/>
              </a:buClr>
              <a:buNone/>
              <a:defRPr sz="1500" b="1">
                <a:solidFill>
                  <a:schemeClr val="bg1"/>
                </a:solidFill>
              </a:defRPr>
            </a:lvl1pPr>
            <a:lvl2pPr marL="177800" indent="-177800">
              <a:buClr>
                <a:srgbClr val="F6AD04"/>
              </a:buClr>
              <a:defRPr sz="1300">
                <a:solidFill>
                  <a:schemeClr val="bg1"/>
                </a:solidFill>
              </a:defRPr>
            </a:lvl2pPr>
            <a:lvl3pPr marL="355600" indent="-177800">
              <a:buClr>
                <a:srgbClr val="F6AD04"/>
              </a:buClr>
              <a:defRPr sz="1300">
                <a:solidFill>
                  <a:schemeClr val="bg1"/>
                </a:solidFill>
              </a:defRPr>
            </a:lvl3pPr>
            <a:lvl4pPr marL="533400" indent="-177800">
              <a:buClr>
                <a:srgbClr val="021F4E"/>
              </a:buClr>
              <a:defRPr sz="1300">
                <a:solidFill>
                  <a:schemeClr val="bg1"/>
                </a:solidFill>
              </a:defRPr>
            </a:lvl4pPr>
            <a:lvl5pPr marL="901700" indent="-177800">
              <a:buClr>
                <a:srgbClr val="021F4E"/>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0" name="Rectangle 19">
            <a:extLst>
              <a:ext uri="{FF2B5EF4-FFF2-40B4-BE49-F238E27FC236}">
                <a16:creationId xmlns:a16="http://schemas.microsoft.com/office/drawing/2014/main" id="{379A7061-9B1D-4F29-B13C-C6FCC697DF3A}"/>
              </a:ext>
            </a:extLst>
          </p:cNvPr>
          <p:cNvSpPr/>
          <p:nvPr userDrawn="1"/>
        </p:nvSpPr>
        <p:spPr>
          <a:xfrm>
            <a:off x="334962" y="5740400"/>
            <a:ext cx="11522076" cy="495300"/>
          </a:xfrm>
          <a:prstGeom prst="rect">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4">
            <a:extLst>
              <a:ext uri="{FF2B5EF4-FFF2-40B4-BE49-F238E27FC236}">
                <a16:creationId xmlns:a16="http://schemas.microsoft.com/office/drawing/2014/main" id="{ECD9A076-37CF-4AE0-AB1F-FEB0866121D1}"/>
              </a:ext>
            </a:extLst>
          </p:cNvPr>
          <p:cNvSpPr>
            <a:spLocks noGrp="1"/>
          </p:cNvSpPr>
          <p:nvPr>
            <p:ph type="body" sz="quarter" idx="12"/>
          </p:nvPr>
        </p:nvSpPr>
        <p:spPr>
          <a:xfrm>
            <a:off x="3260906" y="2184400"/>
            <a:ext cx="2744247" cy="3238500"/>
          </a:xfrm>
        </p:spPr>
        <p:txBody>
          <a:bodyPr>
            <a:noAutofit/>
          </a:bodyPr>
          <a:lstStyle>
            <a:lvl1pPr marL="0" indent="0">
              <a:buClr>
                <a:srgbClr val="F6AD04"/>
              </a:buClr>
              <a:buNone/>
              <a:defRPr sz="1500" b="1">
                <a:solidFill>
                  <a:schemeClr val="bg1"/>
                </a:solidFill>
              </a:defRPr>
            </a:lvl1pPr>
            <a:lvl2pPr marL="177800" indent="-177800">
              <a:buClr>
                <a:srgbClr val="F6AD04"/>
              </a:buClr>
              <a:defRPr sz="1300">
                <a:solidFill>
                  <a:schemeClr val="bg1"/>
                </a:solidFill>
              </a:defRPr>
            </a:lvl2pPr>
            <a:lvl3pPr marL="355600" indent="-177800">
              <a:buClr>
                <a:srgbClr val="F6AD04"/>
              </a:buClr>
              <a:defRPr sz="1300">
                <a:solidFill>
                  <a:schemeClr val="bg1"/>
                </a:solidFill>
              </a:defRPr>
            </a:lvl3pPr>
            <a:lvl4pPr marL="533400" indent="-177800">
              <a:buClr>
                <a:srgbClr val="021F4E"/>
              </a:buClr>
              <a:defRPr sz="1300">
                <a:solidFill>
                  <a:schemeClr val="bg1"/>
                </a:solidFill>
              </a:defRPr>
            </a:lvl4pPr>
            <a:lvl5pPr marL="901700" indent="-177800">
              <a:buClr>
                <a:srgbClr val="021F4E"/>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2" name="Text Placeholder 4">
            <a:extLst>
              <a:ext uri="{FF2B5EF4-FFF2-40B4-BE49-F238E27FC236}">
                <a16:creationId xmlns:a16="http://schemas.microsoft.com/office/drawing/2014/main" id="{BBCBAFDE-E8AE-41D1-82BF-03B54040C389}"/>
              </a:ext>
            </a:extLst>
          </p:cNvPr>
          <p:cNvSpPr>
            <a:spLocks noGrp="1"/>
          </p:cNvSpPr>
          <p:nvPr>
            <p:ph type="body" sz="quarter" idx="13"/>
          </p:nvPr>
        </p:nvSpPr>
        <p:spPr>
          <a:xfrm>
            <a:off x="6186845" y="2184400"/>
            <a:ext cx="2744247" cy="3238500"/>
          </a:xfrm>
        </p:spPr>
        <p:txBody>
          <a:bodyPr>
            <a:noAutofit/>
          </a:bodyPr>
          <a:lstStyle>
            <a:lvl1pPr marL="0" indent="0">
              <a:buClr>
                <a:srgbClr val="F6AD04"/>
              </a:buClr>
              <a:buNone/>
              <a:defRPr sz="1500" b="1">
                <a:solidFill>
                  <a:schemeClr val="bg1"/>
                </a:solidFill>
              </a:defRPr>
            </a:lvl1pPr>
            <a:lvl2pPr marL="177800" indent="-177800">
              <a:buClr>
                <a:srgbClr val="F6AD04"/>
              </a:buClr>
              <a:defRPr sz="1300">
                <a:solidFill>
                  <a:schemeClr val="bg1"/>
                </a:solidFill>
              </a:defRPr>
            </a:lvl2pPr>
            <a:lvl3pPr marL="355600" indent="-177800">
              <a:buClr>
                <a:srgbClr val="F6AD04"/>
              </a:buClr>
              <a:defRPr sz="1300">
                <a:solidFill>
                  <a:schemeClr val="bg1"/>
                </a:solidFill>
              </a:defRPr>
            </a:lvl3pPr>
            <a:lvl4pPr marL="533400" indent="-177800">
              <a:buClr>
                <a:srgbClr val="021F4E"/>
              </a:buClr>
              <a:defRPr sz="1300">
                <a:solidFill>
                  <a:schemeClr val="bg1"/>
                </a:solidFill>
              </a:defRPr>
            </a:lvl4pPr>
            <a:lvl5pPr marL="901700" indent="-177800">
              <a:buClr>
                <a:srgbClr val="021F4E"/>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3" name="Text Placeholder 4">
            <a:extLst>
              <a:ext uri="{FF2B5EF4-FFF2-40B4-BE49-F238E27FC236}">
                <a16:creationId xmlns:a16="http://schemas.microsoft.com/office/drawing/2014/main" id="{DF99DEB7-DDBE-4AB6-B75C-23D103EBD7FC}"/>
              </a:ext>
            </a:extLst>
          </p:cNvPr>
          <p:cNvSpPr>
            <a:spLocks noGrp="1"/>
          </p:cNvSpPr>
          <p:nvPr>
            <p:ph type="body" sz="quarter" idx="14"/>
          </p:nvPr>
        </p:nvSpPr>
        <p:spPr>
          <a:xfrm>
            <a:off x="9112784" y="2184400"/>
            <a:ext cx="2744247" cy="3238500"/>
          </a:xfrm>
        </p:spPr>
        <p:txBody>
          <a:bodyPr>
            <a:noAutofit/>
          </a:bodyPr>
          <a:lstStyle>
            <a:lvl1pPr marL="0" indent="0">
              <a:buClr>
                <a:srgbClr val="F6AD04"/>
              </a:buClr>
              <a:buNone/>
              <a:defRPr sz="1500" b="1">
                <a:solidFill>
                  <a:schemeClr val="bg1"/>
                </a:solidFill>
              </a:defRPr>
            </a:lvl1pPr>
            <a:lvl2pPr marL="177800" indent="-177800">
              <a:buClr>
                <a:srgbClr val="F6AD04"/>
              </a:buClr>
              <a:defRPr sz="1300">
                <a:solidFill>
                  <a:schemeClr val="bg1"/>
                </a:solidFill>
              </a:defRPr>
            </a:lvl2pPr>
            <a:lvl3pPr marL="355600" indent="-177800">
              <a:buClr>
                <a:srgbClr val="F6AD04"/>
              </a:buClr>
              <a:defRPr sz="1300">
                <a:solidFill>
                  <a:schemeClr val="bg1"/>
                </a:solidFill>
              </a:defRPr>
            </a:lvl3pPr>
            <a:lvl4pPr marL="533400" indent="-177800">
              <a:buClr>
                <a:srgbClr val="021F4E"/>
              </a:buClr>
              <a:defRPr sz="1300">
                <a:solidFill>
                  <a:schemeClr val="bg1"/>
                </a:solidFill>
              </a:defRPr>
            </a:lvl4pPr>
            <a:lvl5pPr marL="901700" indent="-177800">
              <a:buClr>
                <a:srgbClr val="021F4E"/>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4" name="Text Placeholder 4">
            <a:extLst>
              <a:ext uri="{FF2B5EF4-FFF2-40B4-BE49-F238E27FC236}">
                <a16:creationId xmlns:a16="http://schemas.microsoft.com/office/drawing/2014/main" id="{C635A932-C857-4D5D-A6AB-24133C89B29B}"/>
              </a:ext>
            </a:extLst>
          </p:cNvPr>
          <p:cNvSpPr>
            <a:spLocks noGrp="1"/>
          </p:cNvSpPr>
          <p:nvPr>
            <p:ph type="body" sz="quarter" idx="15"/>
          </p:nvPr>
        </p:nvSpPr>
        <p:spPr>
          <a:xfrm>
            <a:off x="469900" y="5740400"/>
            <a:ext cx="11239500" cy="495300"/>
          </a:xfrm>
        </p:spPr>
        <p:txBody>
          <a:bodyPr anchor="ctr">
            <a:noAutofit/>
          </a:bodyPr>
          <a:lstStyle>
            <a:lvl1pPr marL="0" indent="0" algn="ctr">
              <a:buClr>
                <a:srgbClr val="F6AD04"/>
              </a:buClr>
              <a:buNone/>
              <a:defRPr sz="1500" b="1">
                <a:solidFill>
                  <a:schemeClr val="bg1"/>
                </a:solidFill>
              </a:defRPr>
            </a:lvl1pPr>
            <a:lvl2pPr marL="177800" indent="-177800">
              <a:buClr>
                <a:srgbClr val="F6AD04"/>
              </a:buClr>
              <a:defRPr sz="1300">
                <a:solidFill>
                  <a:schemeClr val="bg1"/>
                </a:solidFill>
              </a:defRPr>
            </a:lvl2pPr>
            <a:lvl3pPr marL="355600" indent="-177800">
              <a:buClr>
                <a:srgbClr val="F6AD04"/>
              </a:buClr>
              <a:defRPr sz="1300">
                <a:solidFill>
                  <a:schemeClr val="bg1"/>
                </a:solidFill>
              </a:defRPr>
            </a:lvl3pPr>
            <a:lvl4pPr marL="533400" indent="-177800">
              <a:buClr>
                <a:srgbClr val="021F4E"/>
              </a:buClr>
              <a:defRPr sz="1300">
                <a:solidFill>
                  <a:schemeClr val="bg1"/>
                </a:solidFill>
              </a:defRPr>
            </a:lvl4pPr>
            <a:lvl5pPr marL="901700" indent="-177800">
              <a:buClr>
                <a:srgbClr val="021F4E"/>
              </a:buClr>
              <a:defRPr sz="13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514725109"/>
      </p:ext>
    </p:extLst>
  </p:cSld>
  <p:clrMapOvr>
    <a:masterClrMapping/>
  </p:clrMapOvr>
  <p:extLst>
    <p:ext uri="{DCECCB84-F9BA-43D5-87BE-67443E8EF086}">
      <p15:sldGuideLst xmlns:p15="http://schemas.microsoft.com/office/powerpoint/2012/main">
        <p15:guide id="2" pos="504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3445299" cy="4872037"/>
          </a:xfrm>
        </p:spPr>
        <p:txBody>
          <a:bodyPr>
            <a:noAutofit/>
          </a:bodyPr>
          <a:lstStyle>
            <a:lvl1pPr marL="0" indent="0">
              <a:buClr>
                <a:srgbClr val="F6AD04"/>
              </a:buClr>
              <a:buNone/>
              <a:defRPr sz="15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4">
            <a:extLst>
              <a:ext uri="{FF2B5EF4-FFF2-40B4-BE49-F238E27FC236}">
                <a16:creationId xmlns:a16="http://schemas.microsoft.com/office/drawing/2014/main" id="{4A910EB5-47E4-4EF8-B853-C449AE318AA9}"/>
              </a:ext>
            </a:extLst>
          </p:cNvPr>
          <p:cNvSpPr>
            <a:spLocks noGrp="1"/>
          </p:cNvSpPr>
          <p:nvPr>
            <p:ph type="body" sz="quarter" idx="12"/>
          </p:nvPr>
        </p:nvSpPr>
        <p:spPr>
          <a:xfrm>
            <a:off x="4170363" y="1484313"/>
            <a:ext cx="3445299" cy="4872037"/>
          </a:xfrm>
        </p:spPr>
        <p:txBody>
          <a:bodyPr>
            <a:noAutofit/>
          </a:bodyPr>
          <a:lstStyle>
            <a:lvl1pPr marL="0" indent="0">
              <a:buClr>
                <a:srgbClr val="F6AD04"/>
              </a:buClr>
              <a:buNone/>
              <a:defRPr sz="15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4">
            <a:extLst>
              <a:ext uri="{FF2B5EF4-FFF2-40B4-BE49-F238E27FC236}">
                <a16:creationId xmlns:a16="http://schemas.microsoft.com/office/drawing/2014/main" id="{47F4D091-050C-42EA-AB95-898EB63653C3}"/>
              </a:ext>
            </a:extLst>
          </p:cNvPr>
          <p:cNvSpPr>
            <a:spLocks noGrp="1"/>
          </p:cNvSpPr>
          <p:nvPr>
            <p:ph type="body" sz="quarter" idx="13"/>
          </p:nvPr>
        </p:nvSpPr>
        <p:spPr>
          <a:xfrm>
            <a:off x="8015388" y="1971675"/>
            <a:ext cx="2822767" cy="4384675"/>
          </a:xfrm>
        </p:spPr>
        <p:txBody>
          <a:bodyPr>
            <a:noAutofit/>
          </a:bodyPr>
          <a:lstStyle>
            <a:lvl1pPr marL="0" indent="0">
              <a:buClr>
                <a:srgbClr val="F6AD04"/>
              </a:buClr>
              <a:buNone/>
              <a:defRPr sz="18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p:txBody>
      </p:sp>
      <p:pic>
        <p:nvPicPr>
          <p:cNvPr id="6" name="Graphic 5">
            <a:extLst>
              <a:ext uri="{FF2B5EF4-FFF2-40B4-BE49-F238E27FC236}">
                <a16:creationId xmlns:a16="http://schemas.microsoft.com/office/drawing/2014/main" id="{1C1CCFAC-7ACA-4D1B-90E2-6E04B9C21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05763" y="1484313"/>
            <a:ext cx="614363" cy="436287"/>
          </a:xfrm>
          <a:prstGeom prst="rect">
            <a:avLst/>
          </a:prstGeom>
        </p:spPr>
      </p:pic>
    </p:spTree>
    <p:extLst>
      <p:ext uri="{BB962C8B-B14F-4D97-AF65-F5344CB8AC3E}">
        <p14:creationId xmlns:p14="http://schemas.microsoft.com/office/powerpoint/2010/main" val="149122403"/>
      </p:ext>
    </p:extLst>
  </p:cSld>
  <p:clrMapOvr>
    <a:masterClrMapping/>
  </p:clrMapOvr>
  <p:extLst>
    <p:ext uri="{DCECCB84-F9BA-43D5-87BE-67443E8EF086}">
      <p15:sldGuideLst xmlns:p15="http://schemas.microsoft.com/office/powerpoint/2012/main">
        <p15:guide id="2" pos="504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F2ABEC-19A8-41FF-B8BE-683F3C0D8B05}"/>
              </a:ext>
            </a:extLst>
          </p:cNvPr>
          <p:cNvSpPr/>
          <p:nvPr userDrawn="1"/>
        </p:nvSpPr>
        <p:spPr>
          <a:xfrm>
            <a:off x="0" y="6286500"/>
            <a:ext cx="12192000" cy="571500"/>
          </a:xfrm>
          <a:prstGeom prst="rect">
            <a:avLst/>
          </a:prstGeom>
          <a:solidFill>
            <a:srgbClr val="021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chemeClr val="bg1"/>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3445299" cy="4720337"/>
          </a:xfrm>
        </p:spPr>
        <p:txBody>
          <a:bodyPr>
            <a:noAutofit/>
          </a:bodyPr>
          <a:lstStyle>
            <a:lvl1pPr marL="0" indent="0">
              <a:buClr>
                <a:srgbClr val="F6AD04"/>
              </a:buClr>
              <a:buNone/>
              <a:defRPr sz="15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4">
            <a:extLst>
              <a:ext uri="{FF2B5EF4-FFF2-40B4-BE49-F238E27FC236}">
                <a16:creationId xmlns:a16="http://schemas.microsoft.com/office/drawing/2014/main" id="{4A910EB5-47E4-4EF8-B853-C449AE318AA9}"/>
              </a:ext>
            </a:extLst>
          </p:cNvPr>
          <p:cNvSpPr>
            <a:spLocks noGrp="1"/>
          </p:cNvSpPr>
          <p:nvPr>
            <p:ph type="body" sz="quarter" idx="12"/>
          </p:nvPr>
        </p:nvSpPr>
        <p:spPr>
          <a:xfrm>
            <a:off x="4170363" y="1484313"/>
            <a:ext cx="3445299" cy="4720337"/>
          </a:xfrm>
        </p:spPr>
        <p:txBody>
          <a:bodyPr>
            <a:noAutofit/>
          </a:bodyPr>
          <a:lstStyle>
            <a:lvl1pPr marL="0" indent="0">
              <a:buClr>
                <a:srgbClr val="F6AD04"/>
              </a:buClr>
              <a:buNone/>
              <a:defRPr sz="15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4">
            <a:extLst>
              <a:ext uri="{FF2B5EF4-FFF2-40B4-BE49-F238E27FC236}">
                <a16:creationId xmlns:a16="http://schemas.microsoft.com/office/drawing/2014/main" id="{47F4D091-050C-42EA-AB95-898EB63653C3}"/>
              </a:ext>
            </a:extLst>
          </p:cNvPr>
          <p:cNvSpPr>
            <a:spLocks noGrp="1"/>
          </p:cNvSpPr>
          <p:nvPr>
            <p:ph type="body" sz="quarter" idx="13"/>
          </p:nvPr>
        </p:nvSpPr>
        <p:spPr>
          <a:xfrm>
            <a:off x="8015388" y="1971676"/>
            <a:ext cx="2822767" cy="4248150"/>
          </a:xfrm>
        </p:spPr>
        <p:txBody>
          <a:bodyPr>
            <a:noAutofit/>
          </a:bodyPr>
          <a:lstStyle>
            <a:lvl1pPr marL="0" indent="0">
              <a:buClr>
                <a:srgbClr val="F6AD04"/>
              </a:buClr>
              <a:buNone/>
              <a:defRPr sz="18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p:txBody>
      </p:sp>
      <p:pic>
        <p:nvPicPr>
          <p:cNvPr id="6" name="Graphic 5">
            <a:extLst>
              <a:ext uri="{FF2B5EF4-FFF2-40B4-BE49-F238E27FC236}">
                <a16:creationId xmlns:a16="http://schemas.microsoft.com/office/drawing/2014/main" id="{1C1CCFAC-7ACA-4D1B-90E2-6E04B9C21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05763" y="1484313"/>
            <a:ext cx="614363" cy="436287"/>
          </a:xfrm>
          <a:prstGeom prst="rect">
            <a:avLst/>
          </a:prstGeom>
        </p:spPr>
      </p:pic>
      <p:sp>
        <p:nvSpPr>
          <p:cNvPr id="10" name="Footer Placeholder 4">
            <a:extLst>
              <a:ext uri="{FF2B5EF4-FFF2-40B4-BE49-F238E27FC236}">
                <a16:creationId xmlns:a16="http://schemas.microsoft.com/office/drawing/2014/main" id="{CE420201-2E34-4D29-AE77-4EC65F20E19F}"/>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3035976544"/>
      </p:ext>
    </p:extLst>
  </p:cSld>
  <p:clrMapOvr>
    <a:masterClrMapping/>
  </p:clrMapOvr>
  <p:extLst>
    <p:ext uri="{DCECCB84-F9BA-43D5-87BE-67443E8EF086}">
      <p15:sldGuideLst xmlns:p15="http://schemas.microsoft.com/office/powerpoint/2012/main">
        <p15:guide id="2" pos="504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85A711-EBA0-4398-96B7-DBA09633EEFF}" type="datetimeFigureOut">
              <a:rPr lang="en-GB" smtClean="0"/>
              <a:t>05/10/2022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C615E-A113-435E-883D-22EACCDCD3AE}" type="slidenum">
              <a:rPr lang="en-GB" smtClean="0"/>
              <a:t>‹#›</a:t>
            </a:fld>
            <a:endParaRPr lang="en-GB"/>
          </a:p>
        </p:txBody>
      </p:sp>
    </p:spTree>
    <p:extLst>
      <p:ext uri="{BB962C8B-B14F-4D97-AF65-F5344CB8AC3E}">
        <p14:creationId xmlns:p14="http://schemas.microsoft.com/office/powerpoint/2010/main" val="12142566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3445299" cy="4872037"/>
          </a:xfrm>
        </p:spPr>
        <p:txBody>
          <a:bodyPr>
            <a:noAutofit/>
          </a:bodyPr>
          <a:lstStyle>
            <a:lvl1pPr marL="0" indent="0">
              <a:buClr>
                <a:srgbClr val="F6AD04"/>
              </a:buClr>
              <a:buNone/>
              <a:defRPr sz="15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4">
            <a:extLst>
              <a:ext uri="{FF2B5EF4-FFF2-40B4-BE49-F238E27FC236}">
                <a16:creationId xmlns:a16="http://schemas.microsoft.com/office/drawing/2014/main" id="{4A910EB5-47E4-4EF8-B853-C449AE318AA9}"/>
              </a:ext>
            </a:extLst>
          </p:cNvPr>
          <p:cNvSpPr>
            <a:spLocks noGrp="1"/>
          </p:cNvSpPr>
          <p:nvPr>
            <p:ph type="body" sz="quarter" idx="12"/>
          </p:nvPr>
        </p:nvSpPr>
        <p:spPr>
          <a:xfrm>
            <a:off x="4170363" y="1484313"/>
            <a:ext cx="3445299" cy="4872037"/>
          </a:xfrm>
        </p:spPr>
        <p:txBody>
          <a:bodyPr>
            <a:noAutofit/>
          </a:bodyPr>
          <a:lstStyle>
            <a:lvl1pPr marL="0" indent="0">
              <a:buClr>
                <a:srgbClr val="F6AD04"/>
              </a:buClr>
              <a:buNone/>
              <a:defRPr sz="15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4">
            <a:extLst>
              <a:ext uri="{FF2B5EF4-FFF2-40B4-BE49-F238E27FC236}">
                <a16:creationId xmlns:a16="http://schemas.microsoft.com/office/drawing/2014/main" id="{47F4D091-050C-42EA-AB95-898EB63653C3}"/>
              </a:ext>
            </a:extLst>
          </p:cNvPr>
          <p:cNvSpPr>
            <a:spLocks noGrp="1"/>
          </p:cNvSpPr>
          <p:nvPr>
            <p:ph type="body" sz="quarter" idx="13"/>
          </p:nvPr>
        </p:nvSpPr>
        <p:spPr>
          <a:xfrm>
            <a:off x="8015388" y="1484313"/>
            <a:ext cx="3445299" cy="4872037"/>
          </a:xfrm>
        </p:spPr>
        <p:txBody>
          <a:bodyPr>
            <a:noAutofit/>
          </a:bodyPr>
          <a:lstStyle>
            <a:lvl1pPr marL="0" indent="0">
              <a:buClr>
                <a:srgbClr val="F6AD04"/>
              </a:buClr>
              <a:buNone/>
              <a:defRPr sz="15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2831109"/>
      </p:ext>
    </p:extLst>
  </p:cSld>
  <p:clrMapOvr>
    <a:masterClrMapping/>
  </p:clrMapOvr>
  <p:extLst>
    <p:ext uri="{DCECCB84-F9BA-43D5-87BE-67443E8EF086}">
      <p15:sldGuideLst xmlns:p15="http://schemas.microsoft.com/office/powerpoint/2012/main">
        <p15:guide id="2" pos="504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ED81029-D2C6-4B78-89A3-D24F26FBAE0C}"/>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sp>
        <p:nvSpPr>
          <p:cNvPr id="8" name="Slide Number Placeholder 5">
            <a:extLst>
              <a:ext uri="{FF2B5EF4-FFF2-40B4-BE49-F238E27FC236}">
                <a16:creationId xmlns:a16="http://schemas.microsoft.com/office/drawing/2014/main" id="{1B6F3DA9-D059-4061-9C32-2BD33B0858EE}"/>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
        <p:nvSpPr>
          <p:cNvPr id="6" name="Content Placeholder 2">
            <a:extLst>
              <a:ext uri="{FF2B5EF4-FFF2-40B4-BE49-F238E27FC236}">
                <a16:creationId xmlns:a16="http://schemas.microsoft.com/office/drawing/2014/main" id="{D74E5465-E4B0-45BE-9F64-15C25F95C0DE}"/>
              </a:ext>
            </a:extLst>
          </p:cNvPr>
          <p:cNvSpPr>
            <a:spLocks noGrp="1"/>
          </p:cNvSpPr>
          <p:nvPr>
            <p:ph idx="1"/>
          </p:nvPr>
        </p:nvSpPr>
        <p:spPr>
          <a:xfrm>
            <a:off x="334963" y="1484313"/>
            <a:ext cx="11522075" cy="4692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85137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943E27C-DAAD-41BC-BEDE-E78623B79339}"/>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A473E76-B55C-4494-8D49-0846D40B603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ACB21304-3131-4AD9-9367-4A91AD092A8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67600" y="1866900"/>
            <a:ext cx="3943350" cy="3943350"/>
          </a:xfrm>
          <a:prstGeom prst="ellipse">
            <a:avLst/>
          </a:prstGeom>
        </p:spPr>
      </p:pic>
      <p:sp>
        <p:nvSpPr>
          <p:cNvPr id="8" name="Slide Number Placeholder 5">
            <a:extLst>
              <a:ext uri="{FF2B5EF4-FFF2-40B4-BE49-F238E27FC236}">
                <a16:creationId xmlns:a16="http://schemas.microsoft.com/office/drawing/2014/main" id="{1B6F3DA9-D059-4061-9C32-2BD33B0858EE}"/>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Tree>
    <p:extLst>
      <p:ext uri="{BB962C8B-B14F-4D97-AF65-F5344CB8AC3E}">
        <p14:creationId xmlns:p14="http://schemas.microsoft.com/office/powerpoint/2010/main" val="9118529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2C0DACE-C7A7-4AF7-8E8A-E844CD87DA60}"/>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A473E76-B55C-4494-8D49-0846D40B603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ACB21304-3131-4AD9-9367-4A91AD092A8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67600" y="1866900"/>
            <a:ext cx="3943350" cy="3943350"/>
          </a:xfrm>
          <a:prstGeom prst="ellipse">
            <a:avLst/>
          </a:prstGeom>
        </p:spPr>
      </p:pic>
      <p:sp>
        <p:nvSpPr>
          <p:cNvPr id="8" name="Slide Number Placeholder 5">
            <a:extLst>
              <a:ext uri="{FF2B5EF4-FFF2-40B4-BE49-F238E27FC236}">
                <a16:creationId xmlns:a16="http://schemas.microsoft.com/office/drawing/2014/main" id="{709A2D7D-846A-4CC5-A880-30A1A8EB91B5}"/>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Tree>
    <p:extLst>
      <p:ext uri="{BB962C8B-B14F-4D97-AF65-F5344CB8AC3E}">
        <p14:creationId xmlns:p14="http://schemas.microsoft.com/office/powerpoint/2010/main" val="2664133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BF97D7A-9986-4CD0-B0E0-0B8875950993}"/>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A473E76-B55C-4494-8D49-0846D40B603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ACB21304-3131-4AD9-9367-4A91AD092A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0" y="1866900"/>
            <a:ext cx="3943350" cy="3943350"/>
          </a:xfrm>
          <a:prstGeom prst="ellipse">
            <a:avLst/>
          </a:prstGeom>
        </p:spPr>
      </p:pic>
      <p:sp>
        <p:nvSpPr>
          <p:cNvPr id="12" name="Slide Number Placeholder 5">
            <a:extLst>
              <a:ext uri="{FF2B5EF4-FFF2-40B4-BE49-F238E27FC236}">
                <a16:creationId xmlns:a16="http://schemas.microsoft.com/office/drawing/2014/main" id="{A207B524-578B-48A0-B737-CD46AFCFE2A0}"/>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Tree>
    <p:extLst>
      <p:ext uri="{BB962C8B-B14F-4D97-AF65-F5344CB8AC3E}">
        <p14:creationId xmlns:p14="http://schemas.microsoft.com/office/powerpoint/2010/main" val="3418886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6EEE63-5591-4FC3-83B5-A6A7BB9005F3}"/>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pic>
        <p:nvPicPr>
          <p:cNvPr id="9" name="Picture 8">
            <a:extLst>
              <a:ext uri="{FF2B5EF4-FFF2-40B4-BE49-F238E27FC236}">
                <a16:creationId xmlns:a16="http://schemas.microsoft.com/office/drawing/2014/main" id="{ACB21304-3131-4AD9-9367-4A91AD092A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0" y="1866900"/>
            <a:ext cx="3943350" cy="3943350"/>
          </a:xfrm>
          <a:prstGeom prst="ellipse">
            <a:avLst/>
          </a:prstGeom>
        </p:spPr>
      </p:pic>
      <p:sp>
        <p:nvSpPr>
          <p:cNvPr id="18" name="Slide Number Placeholder 5">
            <a:extLst>
              <a:ext uri="{FF2B5EF4-FFF2-40B4-BE49-F238E27FC236}">
                <a16:creationId xmlns:a16="http://schemas.microsoft.com/office/drawing/2014/main" id="{4B44DC66-4538-4A10-B709-BE3C77D4C065}"/>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
        <p:nvSpPr>
          <p:cNvPr id="22" name="Content Placeholder 2">
            <a:extLst>
              <a:ext uri="{FF2B5EF4-FFF2-40B4-BE49-F238E27FC236}">
                <a16:creationId xmlns:a16="http://schemas.microsoft.com/office/drawing/2014/main" id="{B4A6B790-949D-4B46-9A80-FB3BB860DB0F}"/>
              </a:ext>
            </a:extLst>
          </p:cNvPr>
          <p:cNvSpPr>
            <a:spLocks noGrp="1"/>
          </p:cNvSpPr>
          <p:nvPr>
            <p:ph idx="1" hasCustomPrompt="1"/>
          </p:nvPr>
        </p:nvSpPr>
        <p:spPr>
          <a:xfrm>
            <a:off x="1006474" y="1484313"/>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pic>
        <p:nvPicPr>
          <p:cNvPr id="24" name="Graphic 23">
            <a:extLst>
              <a:ext uri="{FF2B5EF4-FFF2-40B4-BE49-F238E27FC236}">
                <a16:creationId xmlns:a16="http://schemas.microsoft.com/office/drawing/2014/main" id="{1F8FBFEB-2FA8-4128-8FC7-F56B9ECF05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3537" y="1514476"/>
            <a:ext cx="280986" cy="532001"/>
          </a:xfrm>
          <a:prstGeom prst="rect">
            <a:avLst/>
          </a:prstGeom>
        </p:spPr>
      </p:pic>
      <p:pic>
        <p:nvPicPr>
          <p:cNvPr id="25" name="Graphic 24">
            <a:extLst>
              <a:ext uri="{FF2B5EF4-FFF2-40B4-BE49-F238E27FC236}">
                <a16:creationId xmlns:a16="http://schemas.microsoft.com/office/drawing/2014/main" id="{F473A5D7-DF4F-477C-A307-9FB39E4B475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63537" y="2505265"/>
            <a:ext cx="370901" cy="539492"/>
          </a:xfrm>
          <a:prstGeom prst="rect">
            <a:avLst/>
          </a:prstGeom>
        </p:spPr>
      </p:pic>
      <p:pic>
        <p:nvPicPr>
          <p:cNvPr id="26" name="Graphic 25">
            <a:extLst>
              <a:ext uri="{FF2B5EF4-FFF2-40B4-BE49-F238E27FC236}">
                <a16:creationId xmlns:a16="http://schemas.microsoft.com/office/drawing/2014/main" id="{88B668FB-A3F3-4B92-BF7E-563F2BA9468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50678" y="3522595"/>
            <a:ext cx="408366" cy="550732"/>
          </a:xfrm>
          <a:prstGeom prst="rect">
            <a:avLst/>
          </a:prstGeom>
        </p:spPr>
      </p:pic>
      <p:sp>
        <p:nvSpPr>
          <p:cNvPr id="27" name="Content Placeholder 2">
            <a:extLst>
              <a:ext uri="{FF2B5EF4-FFF2-40B4-BE49-F238E27FC236}">
                <a16:creationId xmlns:a16="http://schemas.microsoft.com/office/drawing/2014/main" id="{51F412EA-EDCE-442E-BF93-3FFDC04F8086}"/>
              </a:ext>
            </a:extLst>
          </p:cNvPr>
          <p:cNvSpPr>
            <a:spLocks noGrp="1"/>
          </p:cNvSpPr>
          <p:nvPr>
            <p:ph idx="13" hasCustomPrompt="1"/>
          </p:nvPr>
        </p:nvSpPr>
        <p:spPr>
          <a:xfrm>
            <a:off x="1006474" y="1807159"/>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28" name="Content Placeholder 2">
            <a:extLst>
              <a:ext uri="{FF2B5EF4-FFF2-40B4-BE49-F238E27FC236}">
                <a16:creationId xmlns:a16="http://schemas.microsoft.com/office/drawing/2014/main" id="{CD567F09-9866-42DB-8CE2-F95E84E66FAA}"/>
              </a:ext>
            </a:extLst>
          </p:cNvPr>
          <p:cNvSpPr>
            <a:spLocks noGrp="1"/>
          </p:cNvSpPr>
          <p:nvPr>
            <p:ph idx="14" hasCustomPrompt="1"/>
          </p:nvPr>
        </p:nvSpPr>
        <p:spPr>
          <a:xfrm>
            <a:off x="1006474" y="2508711"/>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29" name="Content Placeholder 2">
            <a:extLst>
              <a:ext uri="{FF2B5EF4-FFF2-40B4-BE49-F238E27FC236}">
                <a16:creationId xmlns:a16="http://schemas.microsoft.com/office/drawing/2014/main" id="{E7FFFAED-5F7C-463B-842B-8F3E48C65967}"/>
              </a:ext>
            </a:extLst>
          </p:cNvPr>
          <p:cNvSpPr>
            <a:spLocks noGrp="1"/>
          </p:cNvSpPr>
          <p:nvPr>
            <p:ph idx="15" hasCustomPrompt="1"/>
          </p:nvPr>
        </p:nvSpPr>
        <p:spPr>
          <a:xfrm>
            <a:off x="1006474" y="2831557"/>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30" name="Content Placeholder 2">
            <a:extLst>
              <a:ext uri="{FF2B5EF4-FFF2-40B4-BE49-F238E27FC236}">
                <a16:creationId xmlns:a16="http://schemas.microsoft.com/office/drawing/2014/main" id="{6B5A955E-1B98-4455-BEC9-41A31883F7A5}"/>
              </a:ext>
            </a:extLst>
          </p:cNvPr>
          <p:cNvSpPr>
            <a:spLocks noGrp="1"/>
          </p:cNvSpPr>
          <p:nvPr>
            <p:ph idx="16" hasCustomPrompt="1"/>
          </p:nvPr>
        </p:nvSpPr>
        <p:spPr>
          <a:xfrm>
            <a:off x="1006474" y="3521197"/>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31" name="Content Placeholder 2">
            <a:extLst>
              <a:ext uri="{FF2B5EF4-FFF2-40B4-BE49-F238E27FC236}">
                <a16:creationId xmlns:a16="http://schemas.microsoft.com/office/drawing/2014/main" id="{5BE132D3-8B7F-4601-97F0-5BC4D5A25603}"/>
              </a:ext>
            </a:extLst>
          </p:cNvPr>
          <p:cNvSpPr>
            <a:spLocks noGrp="1"/>
          </p:cNvSpPr>
          <p:nvPr>
            <p:ph idx="17" hasCustomPrompt="1"/>
          </p:nvPr>
        </p:nvSpPr>
        <p:spPr>
          <a:xfrm>
            <a:off x="1006474" y="3844043"/>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pic>
        <p:nvPicPr>
          <p:cNvPr id="16" name="Picture Placeholder 6">
            <a:extLst>
              <a:ext uri="{FF2B5EF4-FFF2-40B4-BE49-F238E27FC236}">
                <a16:creationId xmlns:a16="http://schemas.microsoft.com/office/drawing/2014/main" id="{5C64FFF2-F866-4B16-B5D5-03C608BC5A50}"/>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a:xfrm>
            <a:off x="7487026" y="1848155"/>
            <a:ext cx="3960000" cy="3960000"/>
          </a:xfrm>
          <a:prstGeom prst="ellipse">
            <a:avLst/>
          </a:prstGeom>
          <a:ln>
            <a:noFill/>
          </a:ln>
          <a:effectLst>
            <a:softEdge rad="112500"/>
          </a:effectLst>
        </p:spPr>
      </p:pic>
    </p:spTree>
    <p:extLst>
      <p:ext uri="{BB962C8B-B14F-4D97-AF65-F5344CB8AC3E}">
        <p14:creationId xmlns:p14="http://schemas.microsoft.com/office/powerpoint/2010/main" val="2820729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6EEE63-5591-4FC3-83B5-A6A7BB9005F3}"/>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sp>
        <p:nvSpPr>
          <p:cNvPr id="18" name="Slide Number Placeholder 5">
            <a:extLst>
              <a:ext uri="{FF2B5EF4-FFF2-40B4-BE49-F238E27FC236}">
                <a16:creationId xmlns:a16="http://schemas.microsoft.com/office/drawing/2014/main" id="{4B44DC66-4538-4A10-B709-BE3C77D4C065}"/>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
        <p:nvSpPr>
          <p:cNvPr id="22" name="Content Placeholder 2">
            <a:extLst>
              <a:ext uri="{FF2B5EF4-FFF2-40B4-BE49-F238E27FC236}">
                <a16:creationId xmlns:a16="http://schemas.microsoft.com/office/drawing/2014/main" id="{B4A6B790-949D-4B46-9A80-FB3BB860DB0F}"/>
              </a:ext>
            </a:extLst>
          </p:cNvPr>
          <p:cNvSpPr>
            <a:spLocks noGrp="1"/>
          </p:cNvSpPr>
          <p:nvPr>
            <p:ph idx="1" hasCustomPrompt="1"/>
          </p:nvPr>
        </p:nvSpPr>
        <p:spPr>
          <a:xfrm>
            <a:off x="1006474" y="1484313"/>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pic>
        <p:nvPicPr>
          <p:cNvPr id="24" name="Graphic 23">
            <a:extLst>
              <a:ext uri="{FF2B5EF4-FFF2-40B4-BE49-F238E27FC236}">
                <a16:creationId xmlns:a16="http://schemas.microsoft.com/office/drawing/2014/main" id="{1F8FBFEB-2FA8-4128-8FC7-F56B9ECF056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3537" y="1514476"/>
            <a:ext cx="280986" cy="532001"/>
          </a:xfrm>
          <a:prstGeom prst="rect">
            <a:avLst/>
          </a:prstGeom>
        </p:spPr>
      </p:pic>
      <p:pic>
        <p:nvPicPr>
          <p:cNvPr id="25" name="Graphic 24">
            <a:extLst>
              <a:ext uri="{FF2B5EF4-FFF2-40B4-BE49-F238E27FC236}">
                <a16:creationId xmlns:a16="http://schemas.microsoft.com/office/drawing/2014/main" id="{F473A5D7-DF4F-477C-A307-9FB39E4B47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63537" y="2505265"/>
            <a:ext cx="370901" cy="539492"/>
          </a:xfrm>
          <a:prstGeom prst="rect">
            <a:avLst/>
          </a:prstGeom>
        </p:spPr>
      </p:pic>
      <p:pic>
        <p:nvPicPr>
          <p:cNvPr id="26" name="Graphic 25">
            <a:extLst>
              <a:ext uri="{FF2B5EF4-FFF2-40B4-BE49-F238E27FC236}">
                <a16:creationId xmlns:a16="http://schemas.microsoft.com/office/drawing/2014/main" id="{88B668FB-A3F3-4B92-BF7E-563F2BA9468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50678" y="3522595"/>
            <a:ext cx="408366" cy="550732"/>
          </a:xfrm>
          <a:prstGeom prst="rect">
            <a:avLst/>
          </a:prstGeom>
        </p:spPr>
      </p:pic>
      <p:sp>
        <p:nvSpPr>
          <p:cNvPr id="27" name="Content Placeholder 2">
            <a:extLst>
              <a:ext uri="{FF2B5EF4-FFF2-40B4-BE49-F238E27FC236}">
                <a16:creationId xmlns:a16="http://schemas.microsoft.com/office/drawing/2014/main" id="{51F412EA-EDCE-442E-BF93-3FFDC04F8086}"/>
              </a:ext>
            </a:extLst>
          </p:cNvPr>
          <p:cNvSpPr>
            <a:spLocks noGrp="1"/>
          </p:cNvSpPr>
          <p:nvPr>
            <p:ph idx="13" hasCustomPrompt="1"/>
          </p:nvPr>
        </p:nvSpPr>
        <p:spPr>
          <a:xfrm>
            <a:off x="1006474" y="1807159"/>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28" name="Content Placeholder 2">
            <a:extLst>
              <a:ext uri="{FF2B5EF4-FFF2-40B4-BE49-F238E27FC236}">
                <a16:creationId xmlns:a16="http://schemas.microsoft.com/office/drawing/2014/main" id="{CD567F09-9866-42DB-8CE2-F95E84E66FAA}"/>
              </a:ext>
            </a:extLst>
          </p:cNvPr>
          <p:cNvSpPr>
            <a:spLocks noGrp="1"/>
          </p:cNvSpPr>
          <p:nvPr>
            <p:ph idx="14" hasCustomPrompt="1"/>
          </p:nvPr>
        </p:nvSpPr>
        <p:spPr>
          <a:xfrm>
            <a:off x="1006474" y="2508711"/>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29" name="Content Placeholder 2">
            <a:extLst>
              <a:ext uri="{FF2B5EF4-FFF2-40B4-BE49-F238E27FC236}">
                <a16:creationId xmlns:a16="http://schemas.microsoft.com/office/drawing/2014/main" id="{E7FFFAED-5F7C-463B-842B-8F3E48C65967}"/>
              </a:ext>
            </a:extLst>
          </p:cNvPr>
          <p:cNvSpPr>
            <a:spLocks noGrp="1"/>
          </p:cNvSpPr>
          <p:nvPr>
            <p:ph idx="15" hasCustomPrompt="1"/>
          </p:nvPr>
        </p:nvSpPr>
        <p:spPr>
          <a:xfrm>
            <a:off x="1006474" y="2831557"/>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30" name="Content Placeholder 2">
            <a:extLst>
              <a:ext uri="{FF2B5EF4-FFF2-40B4-BE49-F238E27FC236}">
                <a16:creationId xmlns:a16="http://schemas.microsoft.com/office/drawing/2014/main" id="{6B5A955E-1B98-4455-BEC9-41A31883F7A5}"/>
              </a:ext>
            </a:extLst>
          </p:cNvPr>
          <p:cNvSpPr>
            <a:spLocks noGrp="1"/>
          </p:cNvSpPr>
          <p:nvPr>
            <p:ph idx="16" hasCustomPrompt="1"/>
          </p:nvPr>
        </p:nvSpPr>
        <p:spPr>
          <a:xfrm>
            <a:off x="1006474" y="3521197"/>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31" name="Content Placeholder 2">
            <a:extLst>
              <a:ext uri="{FF2B5EF4-FFF2-40B4-BE49-F238E27FC236}">
                <a16:creationId xmlns:a16="http://schemas.microsoft.com/office/drawing/2014/main" id="{5BE132D3-8B7F-4601-97F0-5BC4D5A25603}"/>
              </a:ext>
            </a:extLst>
          </p:cNvPr>
          <p:cNvSpPr>
            <a:spLocks noGrp="1"/>
          </p:cNvSpPr>
          <p:nvPr>
            <p:ph idx="17" hasCustomPrompt="1"/>
          </p:nvPr>
        </p:nvSpPr>
        <p:spPr>
          <a:xfrm>
            <a:off x="1006474" y="3844043"/>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Tree>
    <p:extLst>
      <p:ext uri="{BB962C8B-B14F-4D97-AF65-F5344CB8AC3E}">
        <p14:creationId xmlns:p14="http://schemas.microsoft.com/office/powerpoint/2010/main" val="3202016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6EEE63-5591-4FC3-83B5-A6A7BB9005F3}"/>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pic>
        <p:nvPicPr>
          <p:cNvPr id="9" name="Picture 8">
            <a:extLst>
              <a:ext uri="{FF2B5EF4-FFF2-40B4-BE49-F238E27FC236}">
                <a16:creationId xmlns:a16="http://schemas.microsoft.com/office/drawing/2014/main" id="{ACB21304-3131-4AD9-9367-4A91AD092A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0" y="1866900"/>
            <a:ext cx="3943350" cy="3943350"/>
          </a:xfrm>
          <a:prstGeom prst="ellipse">
            <a:avLst/>
          </a:prstGeom>
        </p:spPr>
      </p:pic>
      <p:sp>
        <p:nvSpPr>
          <p:cNvPr id="18" name="Slide Number Placeholder 5">
            <a:extLst>
              <a:ext uri="{FF2B5EF4-FFF2-40B4-BE49-F238E27FC236}">
                <a16:creationId xmlns:a16="http://schemas.microsoft.com/office/drawing/2014/main" id="{4B44DC66-4538-4A10-B709-BE3C77D4C065}"/>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
        <p:nvSpPr>
          <p:cNvPr id="22" name="Content Placeholder 2">
            <a:extLst>
              <a:ext uri="{FF2B5EF4-FFF2-40B4-BE49-F238E27FC236}">
                <a16:creationId xmlns:a16="http://schemas.microsoft.com/office/drawing/2014/main" id="{B4A6B790-949D-4B46-9A80-FB3BB860DB0F}"/>
              </a:ext>
            </a:extLst>
          </p:cNvPr>
          <p:cNvSpPr>
            <a:spLocks noGrp="1"/>
          </p:cNvSpPr>
          <p:nvPr>
            <p:ph idx="1" hasCustomPrompt="1"/>
          </p:nvPr>
        </p:nvSpPr>
        <p:spPr>
          <a:xfrm>
            <a:off x="1006474" y="1484313"/>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pic>
        <p:nvPicPr>
          <p:cNvPr id="24" name="Graphic 23">
            <a:extLst>
              <a:ext uri="{FF2B5EF4-FFF2-40B4-BE49-F238E27FC236}">
                <a16:creationId xmlns:a16="http://schemas.microsoft.com/office/drawing/2014/main" id="{1F8FBFEB-2FA8-4128-8FC7-F56B9ECF05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3537" y="1514476"/>
            <a:ext cx="280986" cy="532001"/>
          </a:xfrm>
          <a:prstGeom prst="rect">
            <a:avLst/>
          </a:prstGeom>
        </p:spPr>
      </p:pic>
      <p:pic>
        <p:nvPicPr>
          <p:cNvPr id="25" name="Graphic 24">
            <a:extLst>
              <a:ext uri="{FF2B5EF4-FFF2-40B4-BE49-F238E27FC236}">
                <a16:creationId xmlns:a16="http://schemas.microsoft.com/office/drawing/2014/main" id="{F473A5D7-DF4F-477C-A307-9FB39E4B475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63537" y="2505265"/>
            <a:ext cx="370901" cy="539492"/>
          </a:xfrm>
          <a:prstGeom prst="rect">
            <a:avLst/>
          </a:prstGeom>
        </p:spPr>
      </p:pic>
      <p:pic>
        <p:nvPicPr>
          <p:cNvPr id="26" name="Graphic 25">
            <a:extLst>
              <a:ext uri="{FF2B5EF4-FFF2-40B4-BE49-F238E27FC236}">
                <a16:creationId xmlns:a16="http://schemas.microsoft.com/office/drawing/2014/main" id="{88B668FB-A3F3-4B92-BF7E-563F2BA9468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50678" y="3522595"/>
            <a:ext cx="408366" cy="550732"/>
          </a:xfrm>
          <a:prstGeom prst="rect">
            <a:avLst/>
          </a:prstGeom>
        </p:spPr>
      </p:pic>
      <p:sp>
        <p:nvSpPr>
          <p:cNvPr id="27" name="Content Placeholder 2">
            <a:extLst>
              <a:ext uri="{FF2B5EF4-FFF2-40B4-BE49-F238E27FC236}">
                <a16:creationId xmlns:a16="http://schemas.microsoft.com/office/drawing/2014/main" id="{51F412EA-EDCE-442E-BF93-3FFDC04F8086}"/>
              </a:ext>
            </a:extLst>
          </p:cNvPr>
          <p:cNvSpPr>
            <a:spLocks noGrp="1"/>
          </p:cNvSpPr>
          <p:nvPr>
            <p:ph idx="13" hasCustomPrompt="1"/>
          </p:nvPr>
        </p:nvSpPr>
        <p:spPr>
          <a:xfrm>
            <a:off x="1006474" y="1807159"/>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28" name="Content Placeholder 2">
            <a:extLst>
              <a:ext uri="{FF2B5EF4-FFF2-40B4-BE49-F238E27FC236}">
                <a16:creationId xmlns:a16="http://schemas.microsoft.com/office/drawing/2014/main" id="{CD567F09-9866-42DB-8CE2-F95E84E66FAA}"/>
              </a:ext>
            </a:extLst>
          </p:cNvPr>
          <p:cNvSpPr>
            <a:spLocks noGrp="1"/>
          </p:cNvSpPr>
          <p:nvPr>
            <p:ph idx="14" hasCustomPrompt="1"/>
          </p:nvPr>
        </p:nvSpPr>
        <p:spPr>
          <a:xfrm>
            <a:off x="1006474" y="2508711"/>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29" name="Content Placeholder 2">
            <a:extLst>
              <a:ext uri="{FF2B5EF4-FFF2-40B4-BE49-F238E27FC236}">
                <a16:creationId xmlns:a16="http://schemas.microsoft.com/office/drawing/2014/main" id="{E7FFFAED-5F7C-463B-842B-8F3E48C65967}"/>
              </a:ext>
            </a:extLst>
          </p:cNvPr>
          <p:cNvSpPr>
            <a:spLocks noGrp="1"/>
          </p:cNvSpPr>
          <p:nvPr>
            <p:ph idx="15" hasCustomPrompt="1"/>
          </p:nvPr>
        </p:nvSpPr>
        <p:spPr>
          <a:xfrm>
            <a:off x="1006474" y="2831557"/>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30" name="Content Placeholder 2">
            <a:extLst>
              <a:ext uri="{FF2B5EF4-FFF2-40B4-BE49-F238E27FC236}">
                <a16:creationId xmlns:a16="http://schemas.microsoft.com/office/drawing/2014/main" id="{6B5A955E-1B98-4455-BEC9-41A31883F7A5}"/>
              </a:ext>
            </a:extLst>
          </p:cNvPr>
          <p:cNvSpPr>
            <a:spLocks noGrp="1"/>
          </p:cNvSpPr>
          <p:nvPr>
            <p:ph idx="16" hasCustomPrompt="1"/>
          </p:nvPr>
        </p:nvSpPr>
        <p:spPr>
          <a:xfrm>
            <a:off x="1006474" y="3521197"/>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31" name="Content Placeholder 2">
            <a:extLst>
              <a:ext uri="{FF2B5EF4-FFF2-40B4-BE49-F238E27FC236}">
                <a16:creationId xmlns:a16="http://schemas.microsoft.com/office/drawing/2014/main" id="{5BE132D3-8B7F-4601-97F0-5BC4D5A25603}"/>
              </a:ext>
            </a:extLst>
          </p:cNvPr>
          <p:cNvSpPr>
            <a:spLocks noGrp="1"/>
          </p:cNvSpPr>
          <p:nvPr>
            <p:ph idx="17" hasCustomPrompt="1"/>
          </p:nvPr>
        </p:nvSpPr>
        <p:spPr>
          <a:xfrm>
            <a:off x="1006474" y="3844043"/>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32" name="Content Placeholder 2">
            <a:extLst>
              <a:ext uri="{FF2B5EF4-FFF2-40B4-BE49-F238E27FC236}">
                <a16:creationId xmlns:a16="http://schemas.microsoft.com/office/drawing/2014/main" id="{E12BEA47-19B1-4BB4-97F4-5785B771E977}"/>
              </a:ext>
            </a:extLst>
          </p:cNvPr>
          <p:cNvSpPr>
            <a:spLocks noGrp="1"/>
          </p:cNvSpPr>
          <p:nvPr>
            <p:ph idx="18" hasCustomPrompt="1"/>
          </p:nvPr>
        </p:nvSpPr>
        <p:spPr>
          <a:xfrm>
            <a:off x="1006474" y="4527203"/>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33" name="Content Placeholder 2">
            <a:extLst>
              <a:ext uri="{FF2B5EF4-FFF2-40B4-BE49-F238E27FC236}">
                <a16:creationId xmlns:a16="http://schemas.microsoft.com/office/drawing/2014/main" id="{323A0B27-30E3-4951-A773-753813566856}"/>
              </a:ext>
            </a:extLst>
          </p:cNvPr>
          <p:cNvSpPr>
            <a:spLocks noGrp="1"/>
          </p:cNvSpPr>
          <p:nvPr>
            <p:ph idx="19" hasCustomPrompt="1"/>
          </p:nvPr>
        </p:nvSpPr>
        <p:spPr>
          <a:xfrm>
            <a:off x="1006474" y="4850049"/>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pic>
        <p:nvPicPr>
          <p:cNvPr id="34" name="Graphic 33">
            <a:extLst>
              <a:ext uri="{FF2B5EF4-FFF2-40B4-BE49-F238E27FC236}">
                <a16:creationId xmlns:a16="http://schemas.microsoft.com/office/drawing/2014/main" id="{F0ABF0FB-839E-415C-B0F7-59B197539FB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34962" y="4528601"/>
            <a:ext cx="434380" cy="550732"/>
          </a:xfrm>
          <a:prstGeom prst="rect">
            <a:avLst/>
          </a:prstGeom>
        </p:spPr>
      </p:pic>
      <p:pic>
        <p:nvPicPr>
          <p:cNvPr id="19" name="Picture Placeholder 6">
            <a:extLst>
              <a:ext uri="{FF2B5EF4-FFF2-40B4-BE49-F238E27FC236}">
                <a16:creationId xmlns:a16="http://schemas.microsoft.com/office/drawing/2014/main" id="{509AADB9-9955-4893-99DA-3DF2997E658B}"/>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a:xfrm>
            <a:off x="7487026" y="1848155"/>
            <a:ext cx="3960000" cy="3960000"/>
          </a:xfrm>
          <a:prstGeom prst="ellipse">
            <a:avLst/>
          </a:prstGeom>
          <a:ln>
            <a:noFill/>
          </a:ln>
          <a:effectLst>
            <a:softEdge rad="112500"/>
          </a:effectLst>
        </p:spPr>
      </p:pic>
    </p:spTree>
    <p:extLst>
      <p:ext uri="{BB962C8B-B14F-4D97-AF65-F5344CB8AC3E}">
        <p14:creationId xmlns:p14="http://schemas.microsoft.com/office/powerpoint/2010/main" val="1942376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6EEE63-5591-4FC3-83B5-A6A7BB9005F3}"/>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sp>
        <p:nvSpPr>
          <p:cNvPr id="18" name="Slide Number Placeholder 5">
            <a:extLst>
              <a:ext uri="{FF2B5EF4-FFF2-40B4-BE49-F238E27FC236}">
                <a16:creationId xmlns:a16="http://schemas.microsoft.com/office/drawing/2014/main" id="{4B44DC66-4538-4A10-B709-BE3C77D4C065}"/>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
        <p:nvSpPr>
          <p:cNvPr id="22" name="Content Placeholder 2">
            <a:extLst>
              <a:ext uri="{FF2B5EF4-FFF2-40B4-BE49-F238E27FC236}">
                <a16:creationId xmlns:a16="http://schemas.microsoft.com/office/drawing/2014/main" id="{B4A6B790-949D-4B46-9A80-FB3BB860DB0F}"/>
              </a:ext>
            </a:extLst>
          </p:cNvPr>
          <p:cNvSpPr>
            <a:spLocks noGrp="1"/>
          </p:cNvSpPr>
          <p:nvPr>
            <p:ph idx="1" hasCustomPrompt="1"/>
          </p:nvPr>
        </p:nvSpPr>
        <p:spPr>
          <a:xfrm>
            <a:off x="1006474" y="1484313"/>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pic>
        <p:nvPicPr>
          <p:cNvPr id="24" name="Graphic 23">
            <a:extLst>
              <a:ext uri="{FF2B5EF4-FFF2-40B4-BE49-F238E27FC236}">
                <a16:creationId xmlns:a16="http://schemas.microsoft.com/office/drawing/2014/main" id="{1F8FBFEB-2FA8-4128-8FC7-F56B9ECF056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3537" y="1514476"/>
            <a:ext cx="280986" cy="532001"/>
          </a:xfrm>
          <a:prstGeom prst="rect">
            <a:avLst/>
          </a:prstGeom>
        </p:spPr>
      </p:pic>
      <p:pic>
        <p:nvPicPr>
          <p:cNvPr id="25" name="Graphic 24">
            <a:extLst>
              <a:ext uri="{FF2B5EF4-FFF2-40B4-BE49-F238E27FC236}">
                <a16:creationId xmlns:a16="http://schemas.microsoft.com/office/drawing/2014/main" id="{F473A5D7-DF4F-477C-A307-9FB39E4B47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63537" y="2505265"/>
            <a:ext cx="370901" cy="539492"/>
          </a:xfrm>
          <a:prstGeom prst="rect">
            <a:avLst/>
          </a:prstGeom>
        </p:spPr>
      </p:pic>
      <p:pic>
        <p:nvPicPr>
          <p:cNvPr id="26" name="Graphic 25">
            <a:extLst>
              <a:ext uri="{FF2B5EF4-FFF2-40B4-BE49-F238E27FC236}">
                <a16:creationId xmlns:a16="http://schemas.microsoft.com/office/drawing/2014/main" id="{88B668FB-A3F3-4B92-BF7E-563F2BA9468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50678" y="3522595"/>
            <a:ext cx="408366" cy="550732"/>
          </a:xfrm>
          <a:prstGeom prst="rect">
            <a:avLst/>
          </a:prstGeom>
        </p:spPr>
      </p:pic>
      <p:sp>
        <p:nvSpPr>
          <p:cNvPr id="27" name="Content Placeholder 2">
            <a:extLst>
              <a:ext uri="{FF2B5EF4-FFF2-40B4-BE49-F238E27FC236}">
                <a16:creationId xmlns:a16="http://schemas.microsoft.com/office/drawing/2014/main" id="{51F412EA-EDCE-442E-BF93-3FFDC04F8086}"/>
              </a:ext>
            </a:extLst>
          </p:cNvPr>
          <p:cNvSpPr>
            <a:spLocks noGrp="1"/>
          </p:cNvSpPr>
          <p:nvPr>
            <p:ph idx="13" hasCustomPrompt="1"/>
          </p:nvPr>
        </p:nvSpPr>
        <p:spPr>
          <a:xfrm>
            <a:off x="1006474" y="1807159"/>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28" name="Content Placeholder 2">
            <a:extLst>
              <a:ext uri="{FF2B5EF4-FFF2-40B4-BE49-F238E27FC236}">
                <a16:creationId xmlns:a16="http://schemas.microsoft.com/office/drawing/2014/main" id="{CD567F09-9866-42DB-8CE2-F95E84E66FAA}"/>
              </a:ext>
            </a:extLst>
          </p:cNvPr>
          <p:cNvSpPr>
            <a:spLocks noGrp="1"/>
          </p:cNvSpPr>
          <p:nvPr>
            <p:ph idx="14" hasCustomPrompt="1"/>
          </p:nvPr>
        </p:nvSpPr>
        <p:spPr>
          <a:xfrm>
            <a:off x="1006474" y="2508711"/>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29" name="Content Placeholder 2">
            <a:extLst>
              <a:ext uri="{FF2B5EF4-FFF2-40B4-BE49-F238E27FC236}">
                <a16:creationId xmlns:a16="http://schemas.microsoft.com/office/drawing/2014/main" id="{E7FFFAED-5F7C-463B-842B-8F3E48C65967}"/>
              </a:ext>
            </a:extLst>
          </p:cNvPr>
          <p:cNvSpPr>
            <a:spLocks noGrp="1"/>
          </p:cNvSpPr>
          <p:nvPr>
            <p:ph idx="15" hasCustomPrompt="1"/>
          </p:nvPr>
        </p:nvSpPr>
        <p:spPr>
          <a:xfrm>
            <a:off x="1006474" y="2831557"/>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30" name="Content Placeholder 2">
            <a:extLst>
              <a:ext uri="{FF2B5EF4-FFF2-40B4-BE49-F238E27FC236}">
                <a16:creationId xmlns:a16="http://schemas.microsoft.com/office/drawing/2014/main" id="{6B5A955E-1B98-4455-BEC9-41A31883F7A5}"/>
              </a:ext>
            </a:extLst>
          </p:cNvPr>
          <p:cNvSpPr>
            <a:spLocks noGrp="1"/>
          </p:cNvSpPr>
          <p:nvPr>
            <p:ph idx="16" hasCustomPrompt="1"/>
          </p:nvPr>
        </p:nvSpPr>
        <p:spPr>
          <a:xfrm>
            <a:off x="1006474" y="3521197"/>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31" name="Content Placeholder 2">
            <a:extLst>
              <a:ext uri="{FF2B5EF4-FFF2-40B4-BE49-F238E27FC236}">
                <a16:creationId xmlns:a16="http://schemas.microsoft.com/office/drawing/2014/main" id="{5BE132D3-8B7F-4601-97F0-5BC4D5A25603}"/>
              </a:ext>
            </a:extLst>
          </p:cNvPr>
          <p:cNvSpPr>
            <a:spLocks noGrp="1"/>
          </p:cNvSpPr>
          <p:nvPr>
            <p:ph idx="17" hasCustomPrompt="1"/>
          </p:nvPr>
        </p:nvSpPr>
        <p:spPr>
          <a:xfrm>
            <a:off x="1006474" y="3844043"/>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32" name="Content Placeholder 2">
            <a:extLst>
              <a:ext uri="{FF2B5EF4-FFF2-40B4-BE49-F238E27FC236}">
                <a16:creationId xmlns:a16="http://schemas.microsoft.com/office/drawing/2014/main" id="{E12BEA47-19B1-4BB4-97F4-5785B771E977}"/>
              </a:ext>
            </a:extLst>
          </p:cNvPr>
          <p:cNvSpPr>
            <a:spLocks noGrp="1"/>
          </p:cNvSpPr>
          <p:nvPr>
            <p:ph idx="18" hasCustomPrompt="1"/>
          </p:nvPr>
        </p:nvSpPr>
        <p:spPr>
          <a:xfrm>
            <a:off x="1006474" y="4527203"/>
            <a:ext cx="6196584" cy="284895"/>
          </a:xfrm>
        </p:spPr>
        <p:txBody>
          <a:bodyPr>
            <a:normAutofit/>
          </a:bodyPr>
          <a:lstStyle>
            <a:lvl1pPr marL="0" indent="0">
              <a:buNone/>
              <a:defRPr sz="18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33" name="Content Placeholder 2">
            <a:extLst>
              <a:ext uri="{FF2B5EF4-FFF2-40B4-BE49-F238E27FC236}">
                <a16:creationId xmlns:a16="http://schemas.microsoft.com/office/drawing/2014/main" id="{323A0B27-30E3-4951-A773-753813566856}"/>
              </a:ext>
            </a:extLst>
          </p:cNvPr>
          <p:cNvSpPr>
            <a:spLocks noGrp="1"/>
          </p:cNvSpPr>
          <p:nvPr>
            <p:ph idx="19" hasCustomPrompt="1"/>
          </p:nvPr>
        </p:nvSpPr>
        <p:spPr>
          <a:xfrm>
            <a:off x="1006474" y="4850049"/>
            <a:ext cx="6196584" cy="284895"/>
          </a:xfrm>
        </p:spPr>
        <p:txBody>
          <a:bodyPr>
            <a:noAutofit/>
          </a:bodyPr>
          <a:lstStyle>
            <a:lvl1pPr marL="0" indent="0">
              <a:buNone/>
              <a:defRPr sz="18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pic>
        <p:nvPicPr>
          <p:cNvPr id="34" name="Graphic 33">
            <a:extLst>
              <a:ext uri="{FF2B5EF4-FFF2-40B4-BE49-F238E27FC236}">
                <a16:creationId xmlns:a16="http://schemas.microsoft.com/office/drawing/2014/main" id="{F0ABF0FB-839E-415C-B0F7-59B197539FB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34962" y="4528601"/>
            <a:ext cx="434380" cy="550732"/>
          </a:xfrm>
          <a:prstGeom prst="rect">
            <a:avLst/>
          </a:prstGeom>
        </p:spPr>
      </p:pic>
    </p:spTree>
    <p:extLst>
      <p:ext uri="{BB962C8B-B14F-4D97-AF65-F5344CB8AC3E}">
        <p14:creationId xmlns:p14="http://schemas.microsoft.com/office/powerpoint/2010/main" val="2592939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A2F8C-728D-4FB4-9240-1392893281E5}"/>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2FFC3455-8C1E-4D0E-8EF0-E91246812B42}"/>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6" name="Oval 5">
            <a:extLst>
              <a:ext uri="{FF2B5EF4-FFF2-40B4-BE49-F238E27FC236}">
                <a16:creationId xmlns:a16="http://schemas.microsoft.com/office/drawing/2014/main" id="{24FA80AB-7098-4267-A834-E8F709184402}"/>
              </a:ext>
            </a:extLst>
          </p:cNvPr>
          <p:cNvSpPr/>
          <p:nvPr userDrawn="1"/>
        </p:nvSpPr>
        <p:spPr>
          <a:xfrm>
            <a:off x="411163" y="1816100"/>
            <a:ext cx="1689100" cy="1689100"/>
          </a:xfrm>
          <a:prstGeom prst="ellipse">
            <a:avLst/>
          </a:prstGeom>
          <a:solidFill>
            <a:srgbClr val="F6AD0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EA14713-FB5F-478F-8E95-8DDC4A24E36A}"/>
              </a:ext>
            </a:extLst>
          </p:cNvPr>
          <p:cNvSpPr/>
          <p:nvPr userDrawn="1"/>
        </p:nvSpPr>
        <p:spPr>
          <a:xfrm>
            <a:off x="411163" y="4216400"/>
            <a:ext cx="1689100" cy="1689100"/>
          </a:xfrm>
          <a:prstGeom prst="ellipse">
            <a:avLst/>
          </a:prstGeom>
          <a:solidFill>
            <a:srgbClr val="F6AD0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Content Placeholder 2">
            <a:extLst>
              <a:ext uri="{FF2B5EF4-FFF2-40B4-BE49-F238E27FC236}">
                <a16:creationId xmlns:a16="http://schemas.microsoft.com/office/drawing/2014/main" id="{01970DEA-856A-4EF5-8BD6-80C92C924E91}"/>
              </a:ext>
            </a:extLst>
          </p:cNvPr>
          <p:cNvSpPr>
            <a:spLocks noGrp="1"/>
          </p:cNvSpPr>
          <p:nvPr>
            <p:ph idx="1" hasCustomPrompt="1"/>
          </p:nvPr>
        </p:nvSpPr>
        <p:spPr>
          <a:xfrm>
            <a:off x="2100263" y="1493254"/>
            <a:ext cx="3995737" cy="294831"/>
          </a:xfrm>
        </p:spPr>
        <p:txBody>
          <a:bodyPr>
            <a:noAutofit/>
          </a:bodyPr>
          <a:lstStyle>
            <a:lvl1pPr marL="0" indent="0">
              <a:buNone/>
              <a:defRPr sz="12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11" name="Content Placeholder 2">
            <a:extLst>
              <a:ext uri="{FF2B5EF4-FFF2-40B4-BE49-F238E27FC236}">
                <a16:creationId xmlns:a16="http://schemas.microsoft.com/office/drawing/2014/main" id="{0F4E3071-EF9C-4D5B-B700-12DC88944DC7}"/>
              </a:ext>
            </a:extLst>
          </p:cNvPr>
          <p:cNvSpPr>
            <a:spLocks noGrp="1"/>
          </p:cNvSpPr>
          <p:nvPr>
            <p:ph idx="13" hasCustomPrompt="1"/>
          </p:nvPr>
        </p:nvSpPr>
        <p:spPr>
          <a:xfrm>
            <a:off x="2100263" y="1816100"/>
            <a:ext cx="3995737" cy="2097978"/>
          </a:xfrm>
        </p:spPr>
        <p:txBody>
          <a:bodyPr>
            <a:noAutofit/>
          </a:bodyPr>
          <a:lstStyle>
            <a:lvl1pPr marL="171450" indent="-171450">
              <a:buClr>
                <a:srgbClr val="F6AD04"/>
              </a:buClr>
              <a:buFont typeface="Arial" panose="020B0604020202020204" pitchFamily="34" charset="0"/>
              <a:buChar char="•"/>
              <a:defRPr sz="11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14" name="Oval 13">
            <a:extLst>
              <a:ext uri="{FF2B5EF4-FFF2-40B4-BE49-F238E27FC236}">
                <a16:creationId xmlns:a16="http://schemas.microsoft.com/office/drawing/2014/main" id="{8CED2E4C-094D-4804-81C4-C3C32EC1ED8A}"/>
              </a:ext>
            </a:extLst>
          </p:cNvPr>
          <p:cNvSpPr/>
          <p:nvPr userDrawn="1"/>
        </p:nvSpPr>
        <p:spPr>
          <a:xfrm>
            <a:off x="6168367" y="1816100"/>
            <a:ext cx="1689100" cy="1689100"/>
          </a:xfrm>
          <a:prstGeom prst="ellipse">
            <a:avLst/>
          </a:prstGeom>
          <a:solidFill>
            <a:srgbClr val="F6AD0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1959D190-99B0-4DA0-AEAD-759AA3EE00DB}"/>
              </a:ext>
            </a:extLst>
          </p:cNvPr>
          <p:cNvSpPr/>
          <p:nvPr userDrawn="1"/>
        </p:nvSpPr>
        <p:spPr>
          <a:xfrm>
            <a:off x="6168367" y="4216400"/>
            <a:ext cx="1689100" cy="1689100"/>
          </a:xfrm>
          <a:prstGeom prst="ellipse">
            <a:avLst/>
          </a:prstGeom>
          <a:solidFill>
            <a:srgbClr val="F6AD0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2" name="Content Placeholder 2">
            <a:extLst>
              <a:ext uri="{FF2B5EF4-FFF2-40B4-BE49-F238E27FC236}">
                <a16:creationId xmlns:a16="http://schemas.microsoft.com/office/drawing/2014/main" id="{9D220E06-4641-400C-BC22-D93E96268B24}"/>
              </a:ext>
            </a:extLst>
          </p:cNvPr>
          <p:cNvSpPr>
            <a:spLocks noGrp="1"/>
          </p:cNvSpPr>
          <p:nvPr>
            <p:ph idx="14" hasCustomPrompt="1"/>
          </p:nvPr>
        </p:nvSpPr>
        <p:spPr>
          <a:xfrm>
            <a:off x="2100263" y="3992911"/>
            <a:ext cx="3995737" cy="294831"/>
          </a:xfrm>
        </p:spPr>
        <p:txBody>
          <a:bodyPr>
            <a:noAutofit/>
          </a:bodyPr>
          <a:lstStyle>
            <a:lvl1pPr marL="0" indent="0">
              <a:buNone/>
              <a:defRPr sz="12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23" name="Content Placeholder 2">
            <a:extLst>
              <a:ext uri="{FF2B5EF4-FFF2-40B4-BE49-F238E27FC236}">
                <a16:creationId xmlns:a16="http://schemas.microsoft.com/office/drawing/2014/main" id="{B2D09F60-1F35-447D-BCAA-153AAB43936A}"/>
              </a:ext>
            </a:extLst>
          </p:cNvPr>
          <p:cNvSpPr>
            <a:spLocks noGrp="1"/>
          </p:cNvSpPr>
          <p:nvPr>
            <p:ph idx="15" hasCustomPrompt="1"/>
          </p:nvPr>
        </p:nvSpPr>
        <p:spPr>
          <a:xfrm>
            <a:off x="2100263" y="4315757"/>
            <a:ext cx="3995737" cy="2097978"/>
          </a:xfrm>
        </p:spPr>
        <p:txBody>
          <a:bodyPr>
            <a:noAutofit/>
          </a:bodyPr>
          <a:lstStyle>
            <a:lvl1pPr marL="171450" indent="-171450">
              <a:buClr>
                <a:srgbClr val="F6AD04"/>
              </a:buClr>
              <a:buFont typeface="Arial" panose="020B0604020202020204" pitchFamily="34" charset="0"/>
              <a:buChar char="•"/>
              <a:defRPr sz="11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24" name="Content Placeholder 2">
            <a:extLst>
              <a:ext uri="{FF2B5EF4-FFF2-40B4-BE49-F238E27FC236}">
                <a16:creationId xmlns:a16="http://schemas.microsoft.com/office/drawing/2014/main" id="{7F4C64F0-C439-42A2-8C8F-855ED4611670}"/>
              </a:ext>
            </a:extLst>
          </p:cNvPr>
          <p:cNvSpPr>
            <a:spLocks noGrp="1"/>
          </p:cNvSpPr>
          <p:nvPr>
            <p:ph idx="16" hasCustomPrompt="1"/>
          </p:nvPr>
        </p:nvSpPr>
        <p:spPr>
          <a:xfrm>
            <a:off x="7861301" y="1493254"/>
            <a:ext cx="3995737" cy="294831"/>
          </a:xfrm>
        </p:spPr>
        <p:txBody>
          <a:bodyPr>
            <a:noAutofit/>
          </a:bodyPr>
          <a:lstStyle>
            <a:lvl1pPr marL="0" indent="0">
              <a:buNone/>
              <a:defRPr sz="12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25" name="Content Placeholder 2">
            <a:extLst>
              <a:ext uri="{FF2B5EF4-FFF2-40B4-BE49-F238E27FC236}">
                <a16:creationId xmlns:a16="http://schemas.microsoft.com/office/drawing/2014/main" id="{F07F4993-9E3F-4D6B-81A9-39F5B1743295}"/>
              </a:ext>
            </a:extLst>
          </p:cNvPr>
          <p:cNvSpPr>
            <a:spLocks noGrp="1"/>
          </p:cNvSpPr>
          <p:nvPr>
            <p:ph idx="17" hasCustomPrompt="1"/>
          </p:nvPr>
        </p:nvSpPr>
        <p:spPr>
          <a:xfrm>
            <a:off x="7861301" y="1816100"/>
            <a:ext cx="3995737" cy="2097978"/>
          </a:xfrm>
        </p:spPr>
        <p:txBody>
          <a:bodyPr>
            <a:noAutofit/>
          </a:bodyPr>
          <a:lstStyle>
            <a:lvl1pPr marL="171450" indent="-171450">
              <a:buClr>
                <a:srgbClr val="F6AD04"/>
              </a:buClr>
              <a:buFont typeface="Arial" panose="020B0604020202020204" pitchFamily="34" charset="0"/>
              <a:buChar char="•"/>
              <a:defRPr sz="11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
        <p:nvSpPr>
          <p:cNvPr id="26" name="Content Placeholder 2">
            <a:extLst>
              <a:ext uri="{FF2B5EF4-FFF2-40B4-BE49-F238E27FC236}">
                <a16:creationId xmlns:a16="http://schemas.microsoft.com/office/drawing/2014/main" id="{20EEB83D-ADE1-44B1-92DE-D0FF22A5C868}"/>
              </a:ext>
            </a:extLst>
          </p:cNvPr>
          <p:cNvSpPr>
            <a:spLocks noGrp="1"/>
          </p:cNvSpPr>
          <p:nvPr>
            <p:ph idx="18" hasCustomPrompt="1"/>
          </p:nvPr>
        </p:nvSpPr>
        <p:spPr>
          <a:xfrm>
            <a:off x="7861301" y="3992911"/>
            <a:ext cx="3995737" cy="294831"/>
          </a:xfrm>
        </p:spPr>
        <p:txBody>
          <a:bodyPr>
            <a:noAutofit/>
          </a:bodyPr>
          <a:lstStyle>
            <a:lvl1pPr marL="0" indent="0">
              <a:buNone/>
              <a:defRPr sz="1200" b="1">
                <a:solidFill>
                  <a:srgbClr val="021F4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topic here</a:t>
            </a:r>
          </a:p>
        </p:txBody>
      </p:sp>
      <p:sp>
        <p:nvSpPr>
          <p:cNvPr id="27" name="Content Placeholder 2">
            <a:extLst>
              <a:ext uri="{FF2B5EF4-FFF2-40B4-BE49-F238E27FC236}">
                <a16:creationId xmlns:a16="http://schemas.microsoft.com/office/drawing/2014/main" id="{49B7B4B5-04D8-4104-9910-ED3658918A59}"/>
              </a:ext>
            </a:extLst>
          </p:cNvPr>
          <p:cNvSpPr>
            <a:spLocks noGrp="1"/>
          </p:cNvSpPr>
          <p:nvPr>
            <p:ph idx="19" hasCustomPrompt="1"/>
          </p:nvPr>
        </p:nvSpPr>
        <p:spPr>
          <a:xfrm>
            <a:off x="7861301" y="4315757"/>
            <a:ext cx="3995737" cy="2097978"/>
          </a:xfrm>
        </p:spPr>
        <p:txBody>
          <a:bodyPr>
            <a:noAutofit/>
          </a:bodyPr>
          <a:lstStyle>
            <a:lvl1pPr marL="171450" indent="-171450">
              <a:buClr>
                <a:srgbClr val="F6AD04"/>
              </a:buClr>
              <a:buFont typeface="Arial" panose="020B0604020202020204" pitchFamily="34" charset="0"/>
              <a:buChar char="•"/>
              <a:defRPr sz="11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 Job title</a:t>
            </a:r>
            <a:endParaRPr lang="en-GB" dirty="0"/>
          </a:p>
        </p:txBody>
      </p:sp>
    </p:spTree>
    <p:extLst>
      <p:ext uri="{BB962C8B-B14F-4D97-AF65-F5344CB8AC3E}">
        <p14:creationId xmlns:p14="http://schemas.microsoft.com/office/powerpoint/2010/main" val="354562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440000"/>
            <a:ext cx="51816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440000"/>
            <a:ext cx="51816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85A711-EBA0-4398-96B7-DBA09633EEFF}" type="datetimeFigureOut">
              <a:rPr lang="en-GB" smtClean="0"/>
              <a:t>05/10/2022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DC615E-A113-435E-883D-22EACCDCD3AE}" type="slidenum">
              <a:rPr lang="en-GB" smtClean="0"/>
              <a:t>‹#›</a:t>
            </a:fld>
            <a:endParaRPr lang="en-GB"/>
          </a:p>
        </p:txBody>
      </p:sp>
    </p:spTree>
    <p:extLst>
      <p:ext uri="{BB962C8B-B14F-4D97-AF65-F5344CB8AC3E}">
        <p14:creationId xmlns:p14="http://schemas.microsoft.com/office/powerpoint/2010/main" val="28414404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E0CAA91-7D7F-492D-871D-7E9BD0632024}"/>
              </a:ext>
            </a:extLst>
          </p:cNvPr>
          <p:cNvSpPr/>
          <p:nvPr userDrawn="1"/>
        </p:nvSpPr>
        <p:spPr>
          <a:xfrm>
            <a:off x="0" y="1466083"/>
            <a:ext cx="11094784" cy="5391919"/>
          </a:xfrm>
          <a:custGeom>
            <a:avLst/>
            <a:gdLst>
              <a:gd name="connsiteX0" fmla="*/ 3680147 w 11094784"/>
              <a:gd name="connsiteY0" fmla="*/ 0 h 5391919"/>
              <a:gd name="connsiteX1" fmla="*/ 11000676 w 11094784"/>
              <a:gd name="connsiteY1" fmla="*/ 5113789 h 5391919"/>
              <a:gd name="connsiteX2" fmla="*/ 11094784 w 11094784"/>
              <a:gd name="connsiteY2" fmla="*/ 5391919 h 5391919"/>
              <a:gd name="connsiteX3" fmla="*/ 0 w 11094784"/>
              <a:gd name="connsiteY3" fmla="*/ 5391919 h 5391919"/>
              <a:gd name="connsiteX4" fmla="*/ 0 w 11094784"/>
              <a:gd name="connsiteY4" fmla="*/ 922871 h 5391919"/>
              <a:gd name="connsiteX5" fmla="*/ 301372 w 11094784"/>
              <a:gd name="connsiteY5" fmla="*/ 768517 h 5391919"/>
              <a:gd name="connsiteX6" fmla="*/ 3680147 w 11094784"/>
              <a:gd name="connsiteY6" fmla="*/ 0 h 539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4784" h="5391919">
                <a:moveTo>
                  <a:pt x="3680147" y="0"/>
                </a:moveTo>
                <a:cubicBezTo>
                  <a:pt x="7042799" y="0"/>
                  <a:pt x="9908040" y="2129662"/>
                  <a:pt x="11000676" y="5113789"/>
                </a:cubicBezTo>
                <a:lnTo>
                  <a:pt x="11094784" y="5391919"/>
                </a:lnTo>
                <a:lnTo>
                  <a:pt x="0" y="5391919"/>
                </a:lnTo>
                <a:lnTo>
                  <a:pt x="0" y="922871"/>
                </a:lnTo>
                <a:lnTo>
                  <a:pt x="301372" y="768517"/>
                </a:lnTo>
                <a:cubicBezTo>
                  <a:pt x="1323502" y="276004"/>
                  <a:pt x="2469593" y="0"/>
                  <a:pt x="3680147" y="0"/>
                </a:cubicBezTo>
                <a:close/>
              </a:path>
            </a:pathLst>
          </a:custGeom>
          <a:blipFill>
            <a:blip r:embed="rId2"/>
            <a:stretch>
              <a:fillRect l="1" t="-27190" r="-9889" b="-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8352C561-BF98-4400-885E-7037A3934DB9}"/>
              </a:ext>
            </a:extLst>
          </p:cNvPr>
          <p:cNvSpPr>
            <a:spLocks noGrp="1"/>
          </p:cNvSpPr>
          <p:nvPr>
            <p:ph type="title"/>
          </p:nvPr>
        </p:nvSpPr>
        <p:spPr>
          <a:xfrm>
            <a:off x="334962" y="3429000"/>
            <a:ext cx="7107237" cy="1084943"/>
          </a:xfrm>
        </p:spPr>
        <p:txBody>
          <a:bodyPr anchor="t"/>
          <a:lstStyle>
            <a:lvl1pPr>
              <a:defRPr sz="3600">
                <a:solidFill>
                  <a:schemeClr val="bg1"/>
                </a:solidFill>
              </a:defRPr>
            </a:lvl1pPr>
          </a:lstStyle>
          <a:p>
            <a:r>
              <a:rPr lang="en-US" dirty="0"/>
              <a:t>Click to edit</a:t>
            </a:r>
            <a:endParaRPr lang="en-GB" dirty="0"/>
          </a:p>
        </p:txBody>
      </p:sp>
      <p:sp>
        <p:nvSpPr>
          <p:cNvPr id="3" name="Footer Placeholder 2">
            <a:extLst>
              <a:ext uri="{FF2B5EF4-FFF2-40B4-BE49-F238E27FC236}">
                <a16:creationId xmlns:a16="http://schemas.microsoft.com/office/drawing/2014/main" id="{159EF0EF-5F69-417A-8427-552E803CFF02}"/>
              </a:ext>
            </a:extLst>
          </p:cNvPr>
          <p:cNvSpPr>
            <a:spLocks noGrp="1"/>
          </p:cNvSpPr>
          <p:nvPr>
            <p:ph type="ftr" sz="quarter" idx="10"/>
          </p:nvPr>
        </p:nvSpPr>
        <p:spPr/>
        <p:txBody>
          <a:bodyPr/>
          <a:lstStyle/>
          <a:p>
            <a:r>
              <a:rPr lang="en-GB">
                <a:solidFill>
                  <a:schemeClr val="bg1"/>
                </a:solidFill>
              </a:rPr>
              <a:t>Pension Insurance Corporation plc is registered in England and Wales under company number 05706720. It is authorised by the Prudential Regulation Authority and regulated by the Financial Conduct Authority and Prudential Regulation Authority (FRN 454345). Its registered office is at 14 Cornhill, London EC3V 3ND.</a:t>
            </a:r>
            <a:endParaRPr lang="en-GB" dirty="0">
              <a:solidFill>
                <a:schemeClr val="bg1"/>
              </a:solidFill>
            </a:endParaRPr>
          </a:p>
        </p:txBody>
      </p:sp>
      <p:sp>
        <p:nvSpPr>
          <p:cNvPr id="4" name="Slide Number Placeholder 3">
            <a:extLst>
              <a:ext uri="{FF2B5EF4-FFF2-40B4-BE49-F238E27FC236}">
                <a16:creationId xmlns:a16="http://schemas.microsoft.com/office/drawing/2014/main" id="{E78C8520-E467-49C7-8518-E4C5B93BFA6F}"/>
              </a:ext>
            </a:extLst>
          </p:cNvPr>
          <p:cNvSpPr>
            <a:spLocks noGrp="1"/>
          </p:cNvSpPr>
          <p:nvPr>
            <p:ph type="sldNum" sz="quarter" idx="11"/>
          </p:nvPr>
        </p:nvSpPr>
        <p:spPr/>
        <p:txBody>
          <a:bodyPr/>
          <a:lstStyle/>
          <a:p>
            <a:fld id="{780BC5ED-87F5-4027-8578-F7BE9D8C36AE}" type="slidenum">
              <a:rPr lang="en-GB" smtClean="0"/>
              <a:pPr/>
              <a:t>‹#›</a:t>
            </a:fld>
            <a:endParaRPr lang="en-GB"/>
          </a:p>
        </p:txBody>
      </p:sp>
      <p:sp>
        <p:nvSpPr>
          <p:cNvPr id="13" name="Text Placeholder 12">
            <a:extLst>
              <a:ext uri="{FF2B5EF4-FFF2-40B4-BE49-F238E27FC236}">
                <a16:creationId xmlns:a16="http://schemas.microsoft.com/office/drawing/2014/main" id="{FAD5AE9A-28FB-4F56-AC81-CD9465730BF7}"/>
              </a:ext>
            </a:extLst>
          </p:cNvPr>
          <p:cNvSpPr>
            <a:spLocks noGrp="1"/>
          </p:cNvSpPr>
          <p:nvPr>
            <p:ph type="body" sz="quarter" idx="12"/>
          </p:nvPr>
        </p:nvSpPr>
        <p:spPr>
          <a:xfrm>
            <a:off x="334963" y="584200"/>
            <a:ext cx="7777162" cy="444500"/>
          </a:xfrm>
          <a:prstGeom prst="rect">
            <a:avLst/>
          </a:prstGeom>
        </p:spPr>
        <p:txBody>
          <a:bodyPr lIns="72000" rIns="72000"/>
          <a:lstStyle>
            <a:lvl1pPr marL="0" indent="0">
              <a:buNone/>
              <a:defRPr sz="2400" b="1"/>
            </a:lvl1pPr>
            <a:lvl2pPr>
              <a:defRPr sz="1800" b="1"/>
            </a:lvl2pPr>
            <a:lvl3pPr>
              <a:defRPr sz="1800" b="1"/>
            </a:lvl3pPr>
            <a:lvl4pPr>
              <a:defRPr sz="1800" b="1"/>
            </a:lvl4pPr>
            <a:lvl5pPr>
              <a:defRPr sz="1800" b="1"/>
            </a:lvl5pPr>
          </a:lstStyle>
          <a:p>
            <a:pPr lvl="0"/>
            <a:r>
              <a:rPr lang="en-US" dirty="0"/>
              <a:t>Click to edit Master text styles</a:t>
            </a:r>
            <a:endParaRPr lang="en-GB" dirty="0"/>
          </a:p>
        </p:txBody>
      </p:sp>
      <p:sp>
        <p:nvSpPr>
          <p:cNvPr id="15" name="Text Placeholder 14">
            <a:extLst>
              <a:ext uri="{FF2B5EF4-FFF2-40B4-BE49-F238E27FC236}">
                <a16:creationId xmlns:a16="http://schemas.microsoft.com/office/drawing/2014/main" id="{FE06E1BC-9B09-4BE3-AA7D-75A23D7B909A}"/>
              </a:ext>
            </a:extLst>
          </p:cNvPr>
          <p:cNvSpPr>
            <a:spLocks noGrp="1"/>
          </p:cNvSpPr>
          <p:nvPr>
            <p:ph type="body" sz="quarter" idx="13"/>
          </p:nvPr>
        </p:nvSpPr>
        <p:spPr>
          <a:xfrm>
            <a:off x="334963" y="1052295"/>
            <a:ext cx="7777162" cy="365125"/>
          </a:xfrm>
          <a:prstGeom prst="rect">
            <a:avLst/>
          </a:prstGeom>
        </p:spPr>
        <p:txBody>
          <a:bodyPr anchor="t"/>
          <a:lstStyle>
            <a:lvl1pPr marL="0" indent="0">
              <a:buNone/>
              <a:defRPr sz="1600" b="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
        <p:nvSpPr>
          <p:cNvPr id="17" name="Text Placeholder 16">
            <a:extLst>
              <a:ext uri="{FF2B5EF4-FFF2-40B4-BE49-F238E27FC236}">
                <a16:creationId xmlns:a16="http://schemas.microsoft.com/office/drawing/2014/main" id="{43540E42-1969-4FCF-A03B-2BE38A2F148C}"/>
              </a:ext>
            </a:extLst>
          </p:cNvPr>
          <p:cNvSpPr>
            <a:spLocks noGrp="1"/>
          </p:cNvSpPr>
          <p:nvPr>
            <p:ph type="body" sz="quarter" idx="14"/>
          </p:nvPr>
        </p:nvSpPr>
        <p:spPr>
          <a:xfrm>
            <a:off x="334963" y="4553856"/>
            <a:ext cx="7310438" cy="1802494"/>
          </a:xfrm>
          <a:prstGeom prst="rect">
            <a:avLst/>
          </a:prstGeom>
        </p:spPr>
        <p:txBody>
          <a:bodyPr/>
          <a:lstStyle>
            <a:lvl1pPr marL="177800" indent="-177800">
              <a:buClr>
                <a:srgbClr val="F6AD04"/>
              </a:buClr>
              <a:defRPr sz="1600" b="1">
                <a:solidFill>
                  <a:schemeClr val="bg1"/>
                </a:solidFill>
              </a:defRPr>
            </a:lvl1pPr>
            <a:lvl2pPr marL="355600" indent="-177800">
              <a:buClr>
                <a:srgbClr val="F6AD04"/>
              </a:buClr>
              <a:defRPr sz="1400" b="1">
                <a:solidFill>
                  <a:schemeClr val="bg1"/>
                </a:solidFill>
              </a:defRPr>
            </a:lvl2pPr>
            <a:lvl3pPr marL="533400" indent="-177800">
              <a:buClr>
                <a:srgbClr val="F6AD04"/>
              </a:buClr>
              <a:defRPr sz="1200" b="1">
                <a:solidFill>
                  <a:schemeClr val="bg1"/>
                </a:solidFill>
              </a:defRPr>
            </a:lvl3pPr>
            <a:lvl4pPr marL="723900" indent="-190500">
              <a:buClr>
                <a:srgbClr val="F6AD04"/>
              </a:buClr>
              <a:defRPr sz="1100" b="1">
                <a:solidFill>
                  <a:schemeClr val="bg1"/>
                </a:solidFill>
              </a:defRPr>
            </a:lvl4pPr>
            <a:lvl5pPr marL="901700" indent="-177800">
              <a:buClr>
                <a:srgbClr val="F6AD04"/>
              </a:buClr>
              <a:defRPr sz="11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4">
            <a:extLst>
              <a:ext uri="{FF2B5EF4-FFF2-40B4-BE49-F238E27FC236}">
                <a16:creationId xmlns:a16="http://schemas.microsoft.com/office/drawing/2014/main" id="{2EE5B094-669C-4299-9518-C1B68217161F}"/>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3718986815"/>
      </p:ext>
    </p:extLst>
  </p:cSld>
  <p:clrMapOvr>
    <a:masterClrMapping/>
  </p:clrMapOvr>
  <p:extLst>
    <p:ext uri="{DCECCB84-F9BA-43D5-87BE-67443E8EF086}">
      <p15:sldGuideLst xmlns:p15="http://schemas.microsoft.com/office/powerpoint/2012/main">
        <p15:guide id="1" pos="5110">
          <p15:clr>
            <a:srgbClr val="FBAE40"/>
          </p15:clr>
        </p15:guide>
        <p15:guide id="2" pos="257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E0CAA91-7D7F-492D-871D-7E9BD0632024}"/>
              </a:ext>
            </a:extLst>
          </p:cNvPr>
          <p:cNvSpPr/>
          <p:nvPr userDrawn="1"/>
        </p:nvSpPr>
        <p:spPr>
          <a:xfrm>
            <a:off x="0" y="1466083"/>
            <a:ext cx="11094784" cy="5391919"/>
          </a:xfrm>
          <a:custGeom>
            <a:avLst/>
            <a:gdLst>
              <a:gd name="connsiteX0" fmla="*/ 3680147 w 11094784"/>
              <a:gd name="connsiteY0" fmla="*/ 0 h 5391919"/>
              <a:gd name="connsiteX1" fmla="*/ 11000676 w 11094784"/>
              <a:gd name="connsiteY1" fmla="*/ 5113789 h 5391919"/>
              <a:gd name="connsiteX2" fmla="*/ 11094784 w 11094784"/>
              <a:gd name="connsiteY2" fmla="*/ 5391919 h 5391919"/>
              <a:gd name="connsiteX3" fmla="*/ 0 w 11094784"/>
              <a:gd name="connsiteY3" fmla="*/ 5391919 h 5391919"/>
              <a:gd name="connsiteX4" fmla="*/ 0 w 11094784"/>
              <a:gd name="connsiteY4" fmla="*/ 922871 h 5391919"/>
              <a:gd name="connsiteX5" fmla="*/ 301372 w 11094784"/>
              <a:gd name="connsiteY5" fmla="*/ 768517 h 5391919"/>
              <a:gd name="connsiteX6" fmla="*/ 3680147 w 11094784"/>
              <a:gd name="connsiteY6" fmla="*/ 0 h 539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4784" h="5391919">
                <a:moveTo>
                  <a:pt x="3680147" y="0"/>
                </a:moveTo>
                <a:cubicBezTo>
                  <a:pt x="7042799" y="0"/>
                  <a:pt x="9908040" y="2129662"/>
                  <a:pt x="11000676" y="5113789"/>
                </a:cubicBezTo>
                <a:lnTo>
                  <a:pt x="11094784" y="5391919"/>
                </a:lnTo>
                <a:lnTo>
                  <a:pt x="0" y="5391919"/>
                </a:lnTo>
                <a:lnTo>
                  <a:pt x="0" y="922871"/>
                </a:lnTo>
                <a:lnTo>
                  <a:pt x="301372" y="768517"/>
                </a:lnTo>
                <a:cubicBezTo>
                  <a:pt x="1323502" y="276004"/>
                  <a:pt x="2469593" y="0"/>
                  <a:pt x="3680147" y="0"/>
                </a:cubicBezTo>
                <a:close/>
              </a:path>
            </a:pathLst>
          </a:custGeom>
          <a:blipFill>
            <a:blip r:embed="rId2"/>
            <a:stretch>
              <a:fillRect l="1" t="-27190" r="-9889" b="-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159EF0EF-5F69-417A-8427-552E803CFF02}"/>
              </a:ext>
            </a:extLst>
          </p:cNvPr>
          <p:cNvSpPr>
            <a:spLocks noGrp="1"/>
          </p:cNvSpPr>
          <p:nvPr>
            <p:ph type="ftr" sz="quarter" idx="10"/>
          </p:nvPr>
        </p:nvSpPr>
        <p:spPr/>
        <p:txBody>
          <a:bodyPr/>
          <a:lstStyle/>
          <a:p>
            <a:r>
              <a:rPr lang="en-GB">
                <a:solidFill>
                  <a:schemeClr val="bg1"/>
                </a:solidFill>
              </a:rPr>
              <a:t>Pension Insurance Corporation plc is registered in England and Wales under company number 05706720. It is authorised by the Prudential Regulation Authority and regulated by the Financial Conduct Authority and Prudential Regulation Authority (FRN 454345). Its registered office is at 14 Cornhill, London EC3V 3ND.</a:t>
            </a:r>
            <a:endParaRPr lang="en-GB" dirty="0">
              <a:solidFill>
                <a:schemeClr val="bg1"/>
              </a:solidFill>
            </a:endParaRPr>
          </a:p>
        </p:txBody>
      </p:sp>
      <p:sp>
        <p:nvSpPr>
          <p:cNvPr id="4" name="Slide Number Placeholder 3">
            <a:extLst>
              <a:ext uri="{FF2B5EF4-FFF2-40B4-BE49-F238E27FC236}">
                <a16:creationId xmlns:a16="http://schemas.microsoft.com/office/drawing/2014/main" id="{E78C8520-E467-49C7-8518-E4C5B93BFA6F}"/>
              </a:ext>
            </a:extLst>
          </p:cNvPr>
          <p:cNvSpPr>
            <a:spLocks noGrp="1"/>
          </p:cNvSpPr>
          <p:nvPr>
            <p:ph type="sldNum" sz="quarter" idx="11"/>
          </p:nvPr>
        </p:nvSpPr>
        <p:spPr/>
        <p:txBody>
          <a:bodyPr/>
          <a:lstStyle/>
          <a:p>
            <a:fld id="{780BC5ED-87F5-4027-8578-F7BE9D8C36AE}" type="slidenum">
              <a:rPr lang="en-GB" smtClean="0"/>
              <a:pPr/>
              <a:t>‹#›</a:t>
            </a:fld>
            <a:endParaRPr lang="en-GB"/>
          </a:p>
        </p:txBody>
      </p:sp>
      <p:sp>
        <p:nvSpPr>
          <p:cNvPr id="13" name="Text Placeholder 12">
            <a:extLst>
              <a:ext uri="{FF2B5EF4-FFF2-40B4-BE49-F238E27FC236}">
                <a16:creationId xmlns:a16="http://schemas.microsoft.com/office/drawing/2014/main" id="{FAD5AE9A-28FB-4F56-AC81-CD9465730BF7}"/>
              </a:ext>
            </a:extLst>
          </p:cNvPr>
          <p:cNvSpPr>
            <a:spLocks noGrp="1"/>
          </p:cNvSpPr>
          <p:nvPr>
            <p:ph type="body" sz="quarter" idx="12"/>
          </p:nvPr>
        </p:nvSpPr>
        <p:spPr>
          <a:xfrm>
            <a:off x="334963" y="584200"/>
            <a:ext cx="7777162" cy="444500"/>
          </a:xfrm>
          <a:prstGeom prst="rect">
            <a:avLst/>
          </a:prstGeom>
        </p:spPr>
        <p:txBody>
          <a:bodyPr lIns="72000" rIns="72000"/>
          <a:lstStyle>
            <a:lvl1pPr marL="0" indent="0">
              <a:buNone/>
              <a:defRPr sz="2400" b="1"/>
            </a:lvl1pPr>
            <a:lvl2pPr>
              <a:defRPr sz="1800" b="1"/>
            </a:lvl2pPr>
            <a:lvl3pPr>
              <a:defRPr sz="1800" b="1"/>
            </a:lvl3pPr>
            <a:lvl4pPr>
              <a:defRPr sz="1800" b="1"/>
            </a:lvl4pPr>
            <a:lvl5pPr>
              <a:defRPr sz="1800" b="1"/>
            </a:lvl5pPr>
          </a:lstStyle>
          <a:p>
            <a:pPr lvl="0"/>
            <a:r>
              <a:rPr lang="en-US" dirty="0"/>
              <a:t>Click to edit Master text styles</a:t>
            </a:r>
            <a:endParaRPr lang="en-GB" dirty="0"/>
          </a:p>
        </p:txBody>
      </p:sp>
      <p:sp>
        <p:nvSpPr>
          <p:cNvPr id="15" name="Text Placeholder 14">
            <a:extLst>
              <a:ext uri="{FF2B5EF4-FFF2-40B4-BE49-F238E27FC236}">
                <a16:creationId xmlns:a16="http://schemas.microsoft.com/office/drawing/2014/main" id="{FE06E1BC-9B09-4BE3-AA7D-75A23D7B909A}"/>
              </a:ext>
            </a:extLst>
          </p:cNvPr>
          <p:cNvSpPr>
            <a:spLocks noGrp="1"/>
          </p:cNvSpPr>
          <p:nvPr>
            <p:ph type="body" sz="quarter" idx="13"/>
          </p:nvPr>
        </p:nvSpPr>
        <p:spPr>
          <a:xfrm>
            <a:off x="334963" y="1052295"/>
            <a:ext cx="7777162" cy="365125"/>
          </a:xfrm>
          <a:prstGeom prst="rect">
            <a:avLst/>
          </a:prstGeom>
        </p:spPr>
        <p:txBody>
          <a:bodyPr anchor="t"/>
          <a:lstStyle>
            <a:lvl1pPr marL="0" indent="0">
              <a:buNone/>
              <a:defRPr sz="1600" b="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
        <p:nvSpPr>
          <p:cNvPr id="17" name="Text Placeholder 16">
            <a:extLst>
              <a:ext uri="{FF2B5EF4-FFF2-40B4-BE49-F238E27FC236}">
                <a16:creationId xmlns:a16="http://schemas.microsoft.com/office/drawing/2014/main" id="{43540E42-1969-4FCF-A03B-2BE38A2F148C}"/>
              </a:ext>
            </a:extLst>
          </p:cNvPr>
          <p:cNvSpPr>
            <a:spLocks noGrp="1"/>
          </p:cNvSpPr>
          <p:nvPr>
            <p:ph type="body" sz="quarter" idx="14"/>
          </p:nvPr>
        </p:nvSpPr>
        <p:spPr>
          <a:xfrm>
            <a:off x="334963" y="3429000"/>
            <a:ext cx="7310438" cy="2927350"/>
          </a:xfrm>
          <a:prstGeom prst="rect">
            <a:avLst/>
          </a:prstGeom>
        </p:spPr>
        <p:txBody>
          <a:bodyPr/>
          <a:lstStyle>
            <a:lvl1pPr marL="177800" indent="-177800">
              <a:buClr>
                <a:srgbClr val="F6AD04"/>
              </a:buClr>
              <a:defRPr sz="1600" b="1">
                <a:solidFill>
                  <a:schemeClr val="bg1"/>
                </a:solidFill>
              </a:defRPr>
            </a:lvl1pPr>
            <a:lvl2pPr marL="355600" indent="-177800">
              <a:buClr>
                <a:srgbClr val="F6AD04"/>
              </a:buClr>
              <a:defRPr sz="1400" b="1">
                <a:solidFill>
                  <a:schemeClr val="bg1"/>
                </a:solidFill>
              </a:defRPr>
            </a:lvl2pPr>
            <a:lvl3pPr marL="533400" indent="-177800">
              <a:buClr>
                <a:srgbClr val="F6AD04"/>
              </a:buClr>
              <a:defRPr sz="1200" b="1">
                <a:solidFill>
                  <a:schemeClr val="bg1"/>
                </a:solidFill>
              </a:defRPr>
            </a:lvl3pPr>
            <a:lvl4pPr marL="723900" indent="-190500">
              <a:buClr>
                <a:srgbClr val="F6AD04"/>
              </a:buClr>
              <a:defRPr sz="1100" b="1">
                <a:solidFill>
                  <a:schemeClr val="bg1"/>
                </a:solidFill>
              </a:defRPr>
            </a:lvl4pPr>
            <a:lvl5pPr marL="901700" indent="-177800">
              <a:buClr>
                <a:srgbClr val="F6AD04"/>
              </a:buClr>
              <a:defRPr sz="11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4">
            <a:extLst>
              <a:ext uri="{FF2B5EF4-FFF2-40B4-BE49-F238E27FC236}">
                <a16:creationId xmlns:a16="http://schemas.microsoft.com/office/drawing/2014/main" id="{2EE5B094-669C-4299-9518-C1B68217161F}"/>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2152830880"/>
      </p:ext>
    </p:extLst>
  </p:cSld>
  <p:clrMapOvr>
    <a:masterClrMapping/>
  </p:clrMapOvr>
  <p:extLst>
    <p:ext uri="{DCECCB84-F9BA-43D5-87BE-67443E8EF086}">
      <p15:sldGuideLst xmlns:p15="http://schemas.microsoft.com/office/powerpoint/2012/main">
        <p15:guide id="1" pos="5110">
          <p15:clr>
            <a:srgbClr val="FBAE40"/>
          </p15:clr>
        </p15:guide>
        <p15:guide id="2" pos="257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Heading + subtitle only">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EDA7B41C-093E-A54A-A334-4DE17EB23EF9}"/>
              </a:ext>
            </a:extLst>
          </p:cNvPr>
          <p:cNvSpPr>
            <a:spLocks noGrp="1"/>
          </p:cNvSpPr>
          <p:nvPr>
            <p:ph type="body" sz="quarter" idx="12" hasCustomPrompt="1"/>
          </p:nvPr>
        </p:nvSpPr>
        <p:spPr>
          <a:xfrm>
            <a:off x="417578" y="777600"/>
            <a:ext cx="9504362" cy="354012"/>
          </a:xfrm>
        </p:spPr>
        <p:txBody>
          <a:bodyPr>
            <a:noAutofit/>
          </a:bodyPr>
          <a:lstStyle>
            <a:lvl1pPr marL="0" indent="0">
              <a:spcBef>
                <a:spcPts val="0"/>
              </a:spcBef>
              <a:spcAft>
                <a:spcPts val="0"/>
              </a:spcAft>
              <a:buNone/>
              <a:defRPr b="0">
                <a:solidFill>
                  <a:srgbClr val="021F4E"/>
                </a:solidFill>
              </a:defRPr>
            </a:lvl1pPr>
          </a:lstStyle>
          <a:p>
            <a:pPr lvl="0"/>
            <a:r>
              <a:rPr lang="en-GB" dirty="0"/>
              <a:t>Insert sub heading</a:t>
            </a:r>
            <a:endParaRPr lang="en-US" dirty="0"/>
          </a:p>
        </p:txBody>
      </p:sp>
      <p:sp>
        <p:nvSpPr>
          <p:cNvPr id="2" name="Holder 2"/>
          <p:cNvSpPr>
            <a:spLocks noGrp="1"/>
          </p:cNvSpPr>
          <p:nvPr>
            <p:ph type="title" hasCustomPrompt="1"/>
          </p:nvPr>
        </p:nvSpPr>
        <p:spPr>
          <a:xfrm>
            <a:off x="417578" y="518400"/>
            <a:ext cx="9494173" cy="307777"/>
          </a:xfrm>
          <a:prstGeom prst="rect">
            <a:avLst/>
          </a:prstGeom>
        </p:spPr>
        <p:txBody>
          <a:bodyPr lIns="0" tIns="0" rIns="0" bIns="0">
            <a:noAutofit/>
          </a:bodyPr>
          <a:lstStyle>
            <a:lvl1pPr>
              <a:lnSpc>
                <a:spcPts val="2400"/>
              </a:lnSpc>
              <a:defRPr sz="2200" b="1" i="0" spc="-30" baseline="0">
                <a:solidFill>
                  <a:srgbClr val="021F4E"/>
                </a:solidFill>
                <a:latin typeface="Century Gothic" panose="020B0502020202020204" pitchFamily="34" charset="0"/>
                <a:cs typeface="Arial"/>
              </a:defRPr>
            </a:lvl1pPr>
          </a:lstStyle>
          <a:p>
            <a:r>
              <a:rPr lang="en-GB" dirty="0"/>
              <a:t>Insert heading</a:t>
            </a:r>
            <a:endParaRPr dirty="0"/>
          </a:p>
        </p:txBody>
      </p:sp>
      <p:sp>
        <p:nvSpPr>
          <p:cNvPr id="6" name="Holder 6"/>
          <p:cNvSpPr>
            <a:spLocks noGrp="1"/>
          </p:cNvSpPr>
          <p:nvPr>
            <p:ph type="sldNum" sz="quarter" idx="7"/>
          </p:nvPr>
        </p:nvSpPr>
        <p:spPr>
          <a:xfrm>
            <a:off x="11502000" y="6405457"/>
            <a:ext cx="284479" cy="215444"/>
          </a:xfrm>
        </p:spPr>
        <p:txBody>
          <a:bodyPr lIns="0" tIns="0" rIns="0" bIns="0"/>
          <a:lstStyle>
            <a:lvl1pPr algn="r">
              <a:defRPr sz="1400" b="1" i="0">
                <a:solidFill>
                  <a:schemeClr val="accent1"/>
                </a:solidFill>
                <a:latin typeface="Century Gothic"/>
                <a:cs typeface="Century Gothic"/>
              </a:defRPr>
            </a:lvl1pPr>
          </a:lstStyle>
          <a:p>
            <a:pPr marL="45720">
              <a:spcBef>
                <a:spcPts val="105"/>
              </a:spcBef>
            </a:pPr>
            <a:fld id="{81D60167-4931-47E6-BA6A-407CBD079E47}" type="slidenum">
              <a:rPr lang="en-GB" smtClean="0"/>
              <a:pPr marL="45720">
                <a:spcBef>
                  <a:spcPts val="105"/>
                </a:spcBef>
              </a:pPr>
              <a:t>‹#›</a:t>
            </a:fld>
            <a:endParaRPr lang="en-GB" dirty="0"/>
          </a:p>
        </p:txBody>
      </p:sp>
      <p:sp>
        <p:nvSpPr>
          <p:cNvPr id="7" name="Holder 4">
            <a:extLst>
              <a:ext uri="{FF2B5EF4-FFF2-40B4-BE49-F238E27FC236}">
                <a16:creationId xmlns:a16="http://schemas.microsoft.com/office/drawing/2014/main" id="{3D846CD3-45E9-FD40-BB0E-0A1FE2C01868}"/>
              </a:ext>
            </a:extLst>
          </p:cNvPr>
          <p:cNvSpPr>
            <a:spLocks noGrp="1"/>
          </p:cNvSpPr>
          <p:nvPr>
            <p:ph type="ftr" sz="quarter" idx="5"/>
          </p:nvPr>
        </p:nvSpPr>
        <p:spPr>
          <a:xfrm>
            <a:off x="417578" y="6452767"/>
            <a:ext cx="5969262" cy="184666"/>
          </a:xfrm>
        </p:spPr>
        <p:txBody>
          <a:bodyPr lIns="0" tIns="0" rIns="0" bIns="0" anchor="b" anchorCtr="0"/>
          <a:lstStyle>
            <a:lvl1pPr>
              <a:defRPr sz="600" b="0" i="0" spc="0" baseline="0">
                <a:solidFill>
                  <a:schemeClr val="accent1"/>
                </a:solidFill>
                <a:latin typeface="Century Gothic"/>
                <a:cs typeface="Century Gothic"/>
              </a:defRPr>
            </a:lvl1pPr>
          </a:lstStyle>
          <a:p>
            <a:r>
              <a:rPr lang="en-GB" dirty="0"/>
              <a:t>l</a:t>
            </a:r>
          </a:p>
        </p:txBody>
      </p:sp>
    </p:spTree>
    <p:extLst>
      <p:ext uri="{BB962C8B-B14F-4D97-AF65-F5344CB8AC3E}">
        <p14:creationId xmlns:p14="http://schemas.microsoft.com/office/powerpoint/2010/main" val="2793814671"/>
      </p:ext>
    </p:extLst>
  </p:cSld>
  <p:clrMapOvr>
    <a:masterClrMapping/>
  </p:clrMapOvr>
  <p:extLst>
    <p:ext uri="{DCECCB84-F9BA-43D5-87BE-67443E8EF086}">
      <p15:sldGuideLst xmlns:p15="http://schemas.microsoft.com/office/powerpoint/2012/main">
        <p15:guide id="1" orient="horz" pos="98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BFD1B8F-1D15-0E46-8694-AB6A7E0EF444}"/>
              </a:ext>
            </a:extLst>
          </p:cNvPr>
          <p:cNvSpPr>
            <a:spLocks noGrp="1" noChangeAspect="1"/>
          </p:cNvSpPr>
          <p:nvPr>
            <p:ph type="pic" sz="quarter" idx="17"/>
          </p:nvPr>
        </p:nvSpPr>
        <p:spPr>
          <a:xfrm>
            <a:off x="0" y="0"/>
            <a:ext cx="6528257" cy="6858000"/>
          </a:xfrm>
          <a:custGeom>
            <a:avLst/>
            <a:gdLst>
              <a:gd name="connsiteX0" fmla="*/ 0 w 6528257"/>
              <a:gd name="connsiteY0" fmla="*/ 0 h 6858000"/>
              <a:gd name="connsiteX1" fmla="*/ 5858592 w 6528257"/>
              <a:gd name="connsiteY1" fmla="*/ 0 h 6858000"/>
              <a:gd name="connsiteX2" fmla="*/ 5867525 w 6528257"/>
              <a:gd name="connsiteY2" fmla="*/ 19761 h 6858000"/>
              <a:gd name="connsiteX3" fmla="*/ 6528257 w 6528257"/>
              <a:gd name="connsiteY3" fmla="*/ 3292475 h 6858000"/>
              <a:gd name="connsiteX4" fmla="*/ 5867526 w 6528257"/>
              <a:gd name="connsiteY4" fmla="*/ 6565190 h 6858000"/>
              <a:gd name="connsiteX5" fmla="*/ 5735149 w 6528257"/>
              <a:gd name="connsiteY5" fmla="*/ 6858000 h 6858000"/>
              <a:gd name="connsiteX6" fmla="*/ 0 w 65282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8257" h="6858000">
                <a:moveTo>
                  <a:pt x="0" y="0"/>
                </a:moveTo>
                <a:lnTo>
                  <a:pt x="5858592" y="0"/>
                </a:lnTo>
                <a:lnTo>
                  <a:pt x="5867525" y="19761"/>
                </a:lnTo>
                <a:cubicBezTo>
                  <a:pt x="6292986" y="1025662"/>
                  <a:pt x="6528257" y="2131593"/>
                  <a:pt x="6528257" y="3292475"/>
                </a:cubicBezTo>
                <a:cubicBezTo>
                  <a:pt x="6528257" y="4453357"/>
                  <a:pt x="6292986" y="5559289"/>
                  <a:pt x="5867526" y="6565190"/>
                </a:cubicBezTo>
                <a:lnTo>
                  <a:pt x="5735149" y="6858000"/>
                </a:lnTo>
                <a:lnTo>
                  <a:pt x="0" y="6858000"/>
                </a:lnTo>
                <a:close/>
              </a:path>
            </a:pathLst>
          </a:custGeom>
          <a:noFill/>
        </p:spPr>
        <p:txBody>
          <a:bodyPr wrap="square">
            <a:noAutofit/>
          </a:bodyPr>
          <a:lstStyle/>
          <a:p>
            <a:endParaRPr lang="en-US"/>
          </a:p>
        </p:txBody>
      </p:sp>
      <p:sp>
        <p:nvSpPr>
          <p:cNvPr id="12" name="Oval 11">
            <a:extLst>
              <a:ext uri="{FF2B5EF4-FFF2-40B4-BE49-F238E27FC236}">
                <a16:creationId xmlns:a16="http://schemas.microsoft.com/office/drawing/2014/main" id="{875A5975-0EDF-49A0-8D5C-FB67A29B2356}"/>
              </a:ext>
            </a:extLst>
          </p:cNvPr>
          <p:cNvSpPr/>
          <p:nvPr userDrawn="1"/>
        </p:nvSpPr>
        <p:spPr>
          <a:xfrm>
            <a:off x="5865495" y="2285907"/>
            <a:ext cx="1061086" cy="1061086"/>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159EF0EF-5F69-417A-8427-552E803CFF02}"/>
              </a:ext>
            </a:extLst>
          </p:cNvPr>
          <p:cNvSpPr>
            <a:spLocks noGrp="1"/>
          </p:cNvSpPr>
          <p:nvPr>
            <p:ph type="ftr" sz="quarter" idx="10"/>
          </p:nvPr>
        </p:nvSpPr>
        <p:spPr>
          <a:xfrm>
            <a:off x="334962" y="6273800"/>
            <a:ext cx="5349016" cy="447675"/>
          </a:xfrm>
        </p:spPr>
        <p:txBody>
          <a:bodyPr/>
          <a:lstStyle/>
          <a:p>
            <a:r>
              <a:rPr lang="en-GB"/>
              <a:t>Pension Insurance Corporation plc is registered in England and Wales under company number 05706720. It is authorised by the Prudential Regulation Authority and regulated by the Financial Conduct Authority and Prudential Regulation Authority (FRN 454345). Its registered office is at 14 Cornhill, London EC3V 3ND.</a:t>
            </a:r>
            <a:endParaRPr lang="en-GB" dirty="0"/>
          </a:p>
        </p:txBody>
      </p:sp>
      <p:sp>
        <p:nvSpPr>
          <p:cNvPr id="4" name="Slide Number Placeholder 3">
            <a:extLst>
              <a:ext uri="{FF2B5EF4-FFF2-40B4-BE49-F238E27FC236}">
                <a16:creationId xmlns:a16="http://schemas.microsoft.com/office/drawing/2014/main" id="{E78C8520-E467-49C7-8518-E4C5B93BFA6F}"/>
              </a:ext>
            </a:extLst>
          </p:cNvPr>
          <p:cNvSpPr>
            <a:spLocks noGrp="1"/>
          </p:cNvSpPr>
          <p:nvPr>
            <p:ph type="sldNum" sz="quarter" idx="11"/>
          </p:nvPr>
        </p:nvSpPr>
        <p:spPr/>
        <p:txBody>
          <a:bodyPr/>
          <a:lstStyle/>
          <a:p>
            <a:fld id="{780BC5ED-87F5-4027-8578-F7BE9D8C36AE}" type="slidenum">
              <a:rPr lang="en-GB" smtClean="0"/>
              <a:pPr/>
              <a:t>‹#›</a:t>
            </a:fld>
            <a:endParaRPr lang="en-GB"/>
          </a:p>
        </p:txBody>
      </p:sp>
      <p:sp>
        <p:nvSpPr>
          <p:cNvPr id="13" name="Text Placeholder 12">
            <a:extLst>
              <a:ext uri="{FF2B5EF4-FFF2-40B4-BE49-F238E27FC236}">
                <a16:creationId xmlns:a16="http://schemas.microsoft.com/office/drawing/2014/main" id="{FAD5AE9A-28FB-4F56-AC81-CD9465730BF7}"/>
              </a:ext>
            </a:extLst>
          </p:cNvPr>
          <p:cNvSpPr>
            <a:spLocks noGrp="1"/>
          </p:cNvSpPr>
          <p:nvPr>
            <p:ph type="body" sz="quarter" idx="12"/>
          </p:nvPr>
        </p:nvSpPr>
        <p:spPr>
          <a:xfrm>
            <a:off x="334963" y="584200"/>
            <a:ext cx="5761037" cy="444500"/>
          </a:xfrm>
          <a:prstGeom prst="rect">
            <a:avLst/>
          </a:prstGeom>
        </p:spPr>
        <p:txBody>
          <a:bodyPr lIns="72000" rIns="72000"/>
          <a:lstStyle>
            <a:lvl1pPr marL="0" indent="0">
              <a:buNone/>
              <a:defRPr sz="2400" b="1"/>
            </a:lvl1pPr>
            <a:lvl2pPr>
              <a:defRPr sz="1800" b="1"/>
            </a:lvl2pPr>
            <a:lvl3pPr>
              <a:defRPr sz="1800" b="1"/>
            </a:lvl3pPr>
            <a:lvl4pPr>
              <a:defRPr sz="1800" b="1"/>
            </a:lvl4pPr>
            <a:lvl5pPr>
              <a:defRPr sz="1800" b="1"/>
            </a:lvl5pPr>
          </a:lstStyle>
          <a:p>
            <a:pPr lvl="0"/>
            <a:r>
              <a:rPr lang="en-US" dirty="0"/>
              <a:t>Click to edit Master text styles</a:t>
            </a:r>
            <a:endParaRPr lang="en-GB" dirty="0"/>
          </a:p>
        </p:txBody>
      </p:sp>
      <p:sp>
        <p:nvSpPr>
          <p:cNvPr id="15" name="Text Placeholder 14">
            <a:extLst>
              <a:ext uri="{FF2B5EF4-FFF2-40B4-BE49-F238E27FC236}">
                <a16:creationId xmlns:a16="http://schemas.microsoft.com/office/drawing/2014/main" id="{FE06E1BC-9B09-4BE3-AA7D-75A23D7B909A}"/>
              </a:ext>
            </a:extLst>
          </p:cNvPr>
          <p:cNvSpPr>
            <a:spLocks noGrp="1"/>
          </p:cNvSpPr>
          <p:nvPr>
            <p:ph type="body" sz="quarter" idx="13"/>
          </p:nvPr>
        </p:nvSpPr>
        <p:spPr>
          <a:xfrm>
            <a:off x="7188200" y="1168401"/>
            <a:ext cx="4668837" cy="744096"/>
          </a:xfrm>
          <a:prstGeom prst="rect">
            <a:avLst/>
          </a:prstGeom>
        </p:spPr>
        <p:txBody>
          <a:bodyPr anchor="ct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
        <p:nvSpPr>
          <p:cNvPr id="10" name="Oval 9">
            <a:extLst>
              <a:ext uri="{FF2B5EF4-FFF2-40B4-BE49-F238E27FC236}">
                <a16:creationId xmlns:a16="http://schemas.microsoft.com/office/drawing/2014/main" id="{9262571E-7539-45E9-978B-AD9B98CC0F4A}"/>
              </a:ext>
            </a:extLst>
          </p:cNvPr>
          <p:cNvSpPr/>
          <p:nvPr userDrawn="1"/>
        </p:nvSpPr>
        <p:spPr>
          <a:xfrm>
            <a:off x="5683978" y="1050675"/>
            <a:ext cx="1061086" cy="1061086"/>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C5DD6C0A-FBB1-47EC-8890-E1C352DDB9D5}"/>
              </a:ext>
            </a:extLst>
          </p:cNvPr>
          <p:cNvSpPr/>
          <p:nvPr userDrawn="1"/>
        </p:nvSpPr>
        <p:spPr>
          <a:xfrm>
            <a:off x="5865495" y="3521139"/>
            <a:ext cx="1061086" cy="1061086"/>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9EAD923-CBE2-4845-BC60-024404244963}"/>
              </a:ext>
            </a:extLst>
          </p:cNvPr>
          <p:cNvSpPr/>
          <p:nvPr userDrawn="1"/>
        </p:nvSpPr>
        <p:spPr>
          <a:xfrm>
            <a:off x="5683978" y="4756371"/>
            <a:ext cx="1061086" cy="1061086"/>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4">
            <a:extLst>
              <a:ext uri="{FF2B5EF4-FFF2-40B4-BE49-F238E27FC236}">
                <a16:creationId xmlns:a16="http://schemas.microsoft.com/office/drawing/2014/main" id="{C3B9E4A8-D5E0-463A-A49E-97F696451F0A}"/>
              </a:ext>
            </a:extLst>
          </p:cNvPr>
          <p:cNvSpPr>
            <a:spLocks noGrp="1"/>
          </p:cNvSpPr>
          <p:nvPr>
            <p:ph type="body" sz="quarter" idx="14"/>
          </p:nvPr>
        </p:nvSpPr>
        <p:spPr>
          <a:xfrm>
            <a:off x="7188200" y="2434079"/>
            <a:ext cx="4668837" cy="744096"/>
          </a:xfrm>
          <a:prstGeom prst="rect">
            <a:avLst/>
          </a:prstGeom>
        </p:spPr>
        <p:txBody>
          <a:bodyPr anchor="ct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
        <p:nvSpPr>
          <p:cNvPr id="20" name="Text Placeholder 14">
            <a:extLst>
              <a:ext uri="{FF2B5EF4-FFF2-40B4-BE49-F238E27FC236}">
                <a16:creationId xmlns:a16="http://schemas.microsoft.com/office/drawing/2014/main" id="{687784EE-2B09-44BB-A536-B0AA15A78543}"/>
              </a:ext>
            </a:extLst>
          </p:cNvPr>
          <p:cNvSpPr>
            <a:spLocks noGrp="1"/>
          </p:cNvSpPr>
          <p:nvPr>
            <p:ph type="body" sz="quarter" idx="15"/>
          </p:nvPr>
        </p:nvSpPr>
        <p:spPr>
          <a:xfrm>
            <a:off x="7188200" y="3661922"/>
            <a:ext cx="4668837" cy="744096"/>
          </a:xfrm>
          <a:prstGeom prst="rect">
            <a:avLst/>
          </a:prstGeom>
        </p:spPr>
        <p:txBody>
          <a:bodyPr anchor="ct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
        <p:nvSpPr>
          <p:cNvPr id="21" name="Text Placeholder 14">
            <a:extLst>
              <a:ext uri="{FF2B5EF4-FFF2-40B4-BE49-F238E27FC236}">
                <a16:creationId xmlns:a16="http://schemas.microsoft.com/office/drawing/2014/main" id="{DBE1AAF8-1313-4F4A-B663-9BCB183141CF}"/>
              </a:ext>
            </a:extLst>
          </p:cNvPr>
          <p:cNvSpPr>
            <a:spLocks noGrp="1"/>
          </p:cNvSpPr>
          <p:nvPr>
            <p:ph type="body" sz="quarter" idx="16"/>
          </p:nvPr>
        </p:nvSpPr>
        <p:spPr>
          <a:xfrm>
            <a:off x="7188200" y="4927600"/>
            <a:ext cx="4668837" cy="744096"/>
          </a:xfrm>
          <a:prstGeom prst="rect">
            <a:avLst/>
          </a:prstGeom>
        </p:spPr>
        <p:txBody>
          <a:bodyPr anchor="ct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565489116"/>
      </p:ext>
    </p:extLst>
  </p:cSld>
  <p:clrMapOvr>
    <a:masterClrMapping/>
  </p:clrMapOvr>
  <p:extLst>
    <p:ext uri="{DCECCB84-F9BA-43D5-87BE-67443E8EF086}">
      <p15:sldGuideLst xmlns:p15="http://schemas.microsoft.com/office/powerpoint/2012/main">
        <p15:guide id="1" pos="5110">
          <p15:clr>
            <a:srgbClr val="FBAE40"/>
          </p15:clr>
        </p15:guide>
        <p15:guide id="2" pos="257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F2A3D8A6-C4FF-48C0-AB1B-F7608016D506}"/>
              </a:ext>
            </a:extLst>
          </p:cNvPr>
          <p:cNvSpPr/>
          <p:nvPr userDrawn="1"/>
        </p:nvSpPr>
        <p:spPr>
          <a:xfrm>
            <a:off x="0" y="2286001"/>
            <a:ext cx="12192000" cy="4572000"/>
          </a:xfrm>
          <a:custGeom>
            <a:avLst/>
            <a:gdLst>
              <a:gd name="connsiteX0" fmla="*/ 6096000 w 12192000"/>
              <a:gd name="connsiteY0" fmla="*/ 0 h 4572000"/>
              <a:gd name="connsiteX1" fmla="*/ 12092007 w 12192000"/>
              <a:gd name="connsiteY1" fmla="*/ 1363817 h 4572000"/>
              <a:gd name="connsiteX2" fmla="*/ 12192000 w 12192000"/>
              <a:gd name="connsiteY2" fmla="*/ 1415031 h 4572000"/>
              <a:gd name="connsiteX3" fmla="*/ 12192000 w 12192000"/>
              <a:gd name="connsiteY3" fmla="*/ 4572000 h 4572000"/>
              <a:gd name="connsiteX4" fmla="*/ 0 w 12192000"/>
              <a:gd name="connsiteY4" fmla="*/ 4572000 h 4572000"/>
              <a:gd name="connsiteX5" fmla="*/ 0 w 12192000"/>
              <a:gd name="connsiteY5" fmla="*/ 1415031 h 4572000"/>
              <a:gd name="connsiteX6" fmla="*/ 99993 w 12192000"/>
              <a:gd name="connsiteY6" fmla="*/ 1363817 h 4572000"/>
              <a:gd name="connsiteX7" fmla="*/ 6096000 w 12192000"/>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572000">
                <a:moveTo>
                  <a:pt x="6096000" y="0"/>
                </a:moveTo>
                <a:cubicBezTo>
                  <a:pt x="8244262" y="0"/>
                  <a:pt x="10278125" y="489799"/>
                  <a:pt x="12092007" y="1363817"/>
                </a:cubicBezTo>
                <a:lnTo>
                  <a:pt x="12192000" y="1415031"/>
                </a:lnTo>
                <a:lnTo>
                  <a:pt x="12192000" y="4572000"/>
                </a:lnTo>
                <a:lnTo>
                  <a:pt x="0" y="4572000"/>
                </a:lnTo>
                <a:lnTo>
                  <a:pt x="0" y="1415031"/>
                </a:lnTo>
                <a:lnTo>
                  <a:pt x="99993" y="1363817"/>
                </a:lnTo>
                <a:cubicBezTo>
                  <a:pt x="1913876" y="489799"/>
                  <a:pt x="3947738" y="0"/>
                  <a:pt x="6096000" y="0"/>
                </a:cubicBezTo>
                <a:close/>
              </a:path>
            </a:pathLst>
          </a:custGeom>
          <a:blipFill>
            <a:blip r:embed="rId2"/>
            <a:stretch>
              <a:fillRect l="1" t="-27190" r="-9889" b="-3"/>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 name="Oval 11">
            <a:extLst>
              <a:ext uri="{FF2B5EF4-FFF2-40B4-BE49-F238E27FC236}">
                <a16:creationId xmlns:a16="http://schemas.microsoft.com/office/drawing/2014/main" id="{875A5975-0EDF-49A0-8D5C-FB67A29B2356}"/>
              </a:ext>
            </a:extLst>
          </p:cNvPr>
          <p:cNvSpPr/>
          <p:nvPr userDrawn="1"/>
        </p:nvSpPr>
        <p:spPr>
          <a:xfrm>
            <a:off x="4712832" y="1068613"/>
            <a:ext cx="2766336" cy="2766336"/>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159EF0EF-5F69-417A-8427-552E803CFF02}"/>
              </a:ext>
            </a:extLst>
          </p:cNvPr>
          <p:cNvSpPr>
            <a:spLocks noGrp="1"/>
          </p:cNvSpPr>
          <p:nvPr>
            <p:ph type="ftr" sz="quarter" idx="10"/>
          </p:nvPr>
        </p:nvSpPr>
        <p:spPr/>
        <p:txBody>
          <a:bodyPr/>
          <a:lstStyle/>
          <a:p>
            <a:r>
              <a:rPr lang="en-GB">
                <a:solidFill>
                  <a:schemeClr val="bg1"/>
                </a:solidFill>
              </a:rPr>
              <a:t>Pension Insurance Corporation plc is registered in England and Wales under company number 05706720. It is authorised by the Prudential Regulation Authority and regulated by the Financial Conduct Authority and Prudential Regulation Authority (FRN 454345). Its registered office is at 14 Cornhill, London EC3V 3ND.</a:t>
            </a:r>
            <a:endParaRPr lang="en-GB" dirty="0">
              <a:solidFill>
                <a:schemeClr val="bg1"/>
              </a:solidFill>
            </a:endParaRPr>
          </a:p>
        </p:txBody>
      </p:sp>
      <p:sp>
        <p:nvSpPr>
          <p:cNvPr id="4" name="Slide Number Placeholder 3">
            <a:extLst>
              <a:ext uri="{FF2B5EF4-FFF2-40B4-BE49-F238E27FC236}">
                <a16:creationId xmlns:a16="http://schemas.microsoft.com/office/drawing/2014/main" id="{E78C8520-E467-49C7-8518-E4C5B93BFA6F}"/>
              </a:ext>
            </a:extLst>
          </p:cNvPr>
          <p:cNvSpPr>
            <a:spLocks noGrp="1"/>
          </p:cNvSpPr>
          <p:nvPr>
            <p:ph type="sldNum" sz="quarter" idx="11"/>
          </p:nvPr>
        </p:nvSpPr>
        <p:spPr/>
        <p:txBody>
          <a:bodyPr/>
          <a:lstStyle/>
          <a:p>
            <a:fld id="{780BC5ED-87F5-4027-8578-F7BE9D8C36AE}" type="slidenum">
              <a:rPr lang="en-GB" smtClean="0"/>
              <a:pPr/>
              <a:t>‹#›</a:t>
            </a:fld>
            <a:endParaRPr lang="en-GB"/>
          </a:p>
        </p:txBody>
      </p:sp>
      <p:sp>
        <p:nvSpPr>
          <p:cNvPr id="13" name="Text Placeholder 12">
            <a:extLst>
              <a:ext uri="{FF2B5EF4-FFF2-40B4-BE49-F238E27FC236}">
                <a16:creationId xmlns:a16="http://schemas.microsoft.com/office/drawing/2014/main" id="{FAD5AE9A-28FB-4F56-AC81-CD9465730BF7}"/>
              </a:ext>
            </a:extLst>
          </p:cNvPr>
          <p:cNvSpPr>
            <a:spLocks noGrp="1"/>
          </p:cNvSpPr>
          <p:nvPr>
            <p:ph type="body" sz="quarter" idx="12"/>
          </p:nvPr>
        </p:nvSpPr>
        <p:spPr>
          <a:xfrm>
            <a:off x="334963" y="584200"/>
            <a:ext cx="7777162" cy="444500"/>
          </a:xfrm>
          <a:prstGeom prst="rect">
            <a:avLst/>
          </a:prstGeom>
        </p:spPr>
        <p:txBody>
          <a:bodyPr lIns="72000" rIns="72000"/>
          <a:lstStyle>
            <a:lvl1pPr marL="0" indent="0">
              <a:buNone/>
              <a:defRPr sz="2400" b="1"/>
            </a:lvl1pPr>
            <a:lvl2pPr>
              <a:defRPr sz="1800" b="1"/>
            </a:lvl2pPr>
            <a:lvl3pPr>
              <a:defRPr sz="1800" b="1"/>
            </a:lvl3pPr>
            <a:lvl4pPr>
              <a:defRPr sz="1800" b="1"/>
            </a:lvl4pPr>
            <a:lvl5pPr>
              <a:defRPr sz="1800" b="1"/>
            </a:lvl5pPr>
          </a:lstStyle>
          <a:p>
            <a:pPr lvl="0"/>
            <a:r>
              <a:rPr lang="en-US" dirty="0"/>
              <a:t>Click to edit Master text styles</a:t>
            </a:r>
            <a:endParaRPr lang="en-GB" dirty="0"/>
          </a:p>
        </p:txBody>
      </p:sp>
      <p:sp>
        <p:nvSpPr>
          <p:cNvPr id="19" name="Text Placeholder 4">
            <a:extLst>
              <a:ext uri="{FF2B5EF4-FFF2-40B4-BE49-F238E27FC236}">
                <a16:creationId xmlns:a16="http://schemas.microsoft.com/office/drawing/2014/main" id="{F13CA1E1-89F5-4354-A2C5-FBD81415BEAA}"/>
              </a:ext>
            </a:extLst>
          </p:cNvPr>
          <p:cNvSpPr>
            <a:spLocks noGrp="1"/>
          </p:cNvSpPr>
          <p:nvPr>
            <p:ph type="body" sz="quarter" idx="14"/>
          </p:nvPr>
        </p:nvSpPr>
        <p:spPr>
          <a:xfrm>
            <a:off x="334963" y="3949700"/>
            <a:ext cx="3445299" cy="2406650"/>
          </a:xfrm>
          <a:prstGeom prst="rect">
            <a:avLst/>
          </a:prstGeom>
        </p:spPr>
        <p:txBody>
          <a:bodyPr>
            <a:noAutofit/>
          </a:bodyPr>
          <a:lstStyle>
            <a:lvl1pPr marL="177800" indent="-177800">
              <a:buClr>
                <a:srgbClr val="F6AD04"/>
              </a:buClr>
              <a:defRPr sz="1500" b="1">
                <a:solidFill>
                  <a:schemeClr val="bg1"/>
                </a:solidFill>
              </a:defRPr>
            </a:lvl1pPr>
            <a:lvl2pPr marL="355600" indent="-177800">
              <a:buClr>
                <a:srgbClr val="F6AD04"/>
              </a:buClr>
              <a:defRPr sz="1300">
                <a:solidFill>
                  <a:schemeClr val="bg1"/>
                </a:solidFill>
              </a:defRPr>
            </a:lvl2pPr>
            <a:lvl3pPr marL="533400" indent="-177800">
              <a:buClr>
                <a:srgbClr val="F6AD04"/>
              </a:buClr>
              <a:defRPr sz="1300">
                <a:solidFill>
                  <a:schemeClr val="bg1"/>
                </a:solidFill>
              </a:defRPr>
            </a:lvl3pPr>
            <a:lvl4pPr marL="723900" indent="-190500">
              <a:buClr>
                <a:srgbClr val="F6AD04"/>
              </a:buClr>
              <a:defRPr sz="1300">
                <a:solidFill>
                  <a:schemeClr val="bg1"/>
                </a:solidFill>
              </a:defRPr>
            </a:lvl4pPr>
            <a:lvl5pPr marL="901700" indent="-177800">
              <a:buClr>
                <a:srgbClr val="F6AD04"/>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4">
            <a:extLst>
              <a:ext uri="{FF2B5EF4-FFF2-40B4-BE49-F238E27FC236}">
                <a16:creationId xmlns:a16="http://schemas.microsoft.com/office/drawing/2014/main" id="{FA99A2A0-921D-4A00-B56B-22148E31FD38}"/>
              </a:ext>
            </a:extLst>
          </p:cNvPr>
          <p:cNvSpPr>
            <a:spLocks noGrp="1"/>
          </p:cNvSpPr>
          <p:nvPr>
            <p:ph type="body" sz="quarter" idx="15"/>
          </p:nvPr>
        </p:nvSpPr>
        <p:spPr>
          <a:xfrm>
            <a:off x="4187825" y="3949700"/>
            <a:ext cx="3445299" cy="2406650"/>
          </a:xfrm>
          <a:prstGeom prst="rect">
            <a:avLst/>
          </a:prstGeom>
        </p:spPr>
        <p:txBody>
          <a:bodyPr>
            <a:noAutofit/>
          </a:bodyPr>
          <a:lstStyle>
            <a:lvl1pPr marL="177800" indent="-177800">
              <a:buClr>
                <a:srgbClr val="F6AD04"/>
              </a:buClr>
              <a:defRPr sz="1500" b="1">
                <a:solidFill>
                  <a:schemeClr val="bg1"/>
                </a:solidFill>
              </a:defRPr>
            </a:lvl1pPr>
            <a:lvl2pPr marL="355600" indent="-177800">
              <a:buClr>
                <a:srgbClr val="F6AD04"/>
              </a:buClr>
              <a:defRPr sz="1300">
                <a:solidFill>
                  <a:schemeClr val="bg1"/>
                </a:solidFill>
              </a:defRPr>
            </a:lvl2pPr>
            <a:lvl3pPr marL="533400" indent="-177800">
              <a:buClr>
                <a:srgbClr val="F6AD04"/>
              </a:buClr>
              <a:defRPr sz="1300">
                <a:solidFill>
                  <a:schemeClr val="bg1"/>
                </a:solidFill>
              </a:defRPr>
            </a:lvl3pPr>
            <a:lvl4pPr marL="723900" indent="-190500">
              <a:buClr>
                <a:srgbClr val="F6AD04"/>
              </a:buClr>
              <a:defRPr sz="1300">
                <a:solidFill>
                  <a:schemeClr val="bg1"/>
                </a:solidFill>
              </a:defRPr>
            </a:lvl4pPr>
            <a:lvl5pPr marL="901700" indent="-177800">
              <a:buClr>
                <a:srgbClr val="F6AD04"/>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Text Placeholder 4">
            <a:extLst>
              <a:ext uri="{FF2B5EF4-FFF2-40B4-BE49-F238E27FC236}">
                <a16:creationId xmlns:a16="http://schemas.microsoft.com/office/drawing/2014/main" id="{F52BED20-F059-42FB-B290-22B20971C477}"/>
              </a:ext>
            </a:extLst>
          </p:cNvPr>
          <p:cNvSpPr>
            <a:spLocks noGrp="1"/>
          </p:cNvSpPr>
          <p:nvPr>
            <p:ph type="body" sz="quarter" idx="16"/>
          </p:nvPr>
        </p:nvSpPr>
        <p:spPr>
          <a:xfrm>
            <a:off x="8016346" y="3949700"/>
            <a:ext cx="3445299" cy="2406650"/>
          </a:xfrm>
          <a:prstGeom prst="rect">
            <a:avLst/>
          </a:prstGeom>
        </p:spPr>
        <p:txBody>
          <a:bodyPr>
            <a:noAutofit/>
          </a:bodyPr>
          <a:lstStyle>
            <a:lvl1pPr marL="177800" indent="-177800">
              <a:buClr>
                <a:srgbClr val="F6AD04"/>
              </a:buClr>
              <a:defRPr sz="1500" b="1">
                <a:solidFill>
                  <a:schemeClr val="bg1"/>
                </a:solidFill>
              </a:defRPr>
            </a:lvl1pPr>
            <a:lvl2pPr marL="355600" indent="-177800">
              <a:buClr>
                <a:srgbClr val="F6AD04"/>
              </a:buClr>
              <a:defRPr sz="1300">
                <a:solidFill>
                  <a:schemeClr val="bg1"/>
                </a:solidFill>
              </a:defRPr>
            </a:lvl2pPr>
            <a:lvl3pPr marL="533400" indent="-177800">
              <a:buClr>
                <a:srgbClr val="F6AD04"/>
              </a:buClr>
              <a:defRPr sz="1300">
                <a:solidFill>
                  <a:schemeClr val="bg1"/>
                </a:solidFill>
              </a:defRPr>
            </a:lvl3pPr>
            <a:lvl4pPr marL="723900" indent="-190500">
              <a:buClr>
                <a:srgbClr val="F6AD04"/>
              </a:buClr>
              <a:defRPr sz="1300">
                <a:solidFill>
                  <a:schemeClr val="bg1"/>
                </a:solidFill>
              </a:defRPr>
            </a:lvl4pPr>
            <a:lvl5pPr marL="901700" indent="-177800">
              <a:buClr>
                <a:srgbClr val="F6AD04"/>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74001549"/>
      </p:ext>
    </p:extLst>
  </p:cSld>
  <p:clrMapOvr>
    <a:masterClrMapping/>
  </p:clrMapOvr>
  <p:extLst>
    <p:ext uri="{DCECCB84-F9BA-43D5-87BE-67443E8EF086}">
      <p15:sldGuideLst xmlns:p15="http://schemas.microsoft.com/office/powerpoint/2012/main">
        <p15:guide id="1" pos="5110">
          <p15:clr>
            <a:srgbClr val="FBAE40"/>
          </p15:clr>
        </p15:guide>
        <p15:guide id="2" pos="257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4B0D9DE-654B-4982-92F8-FA17C2674F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95" y="0"/>
            <a:ext cx="12189609" cy="6857998"/>
          </a:xfrm>
          <a:prstGeom prst="rect">
            <a:avLst/>
          </a:prstGeom>
        </p:spPr>
      </p:pic>
      <p:sp>
        <p:nvSpPr>
          <p:cNvPr id="13" name="Rectangle 12">
            <a:extLst>
              <a:ext uri="{FF2B5EF4-FFF2-40B4-BE49-F238E27FC236}">
                <a16:creationId xmlns:a16="http://schemas.microsoft.com/office/drawing/2014/main" id="{3B253D4B-F183-452D-94BB-946E5E146F08}"/>
              </a:ext>
            </a:extLst>
          </p:cNvPr>
          <p:cNvSpPr>
            <a:spLocks noGrp="1" noRot="1" noMove="1" noResize="1" noEditPoints="1" noAdjustHandles="1" noChangeArrowheads="1" noChangeShapeType="1"/>
          </p:cNvSpPr>
          <p:nvPr userDrawn="1"/>
        </p:nvSpPr>
        <p:spPr>
          <a:xfrm>
            <a:off x="0" y="1055129"/>
            <a:ext cx="12189611" cy="5802872"/>
          </a:xfrm>
          <a:prstGeom prst="rect">
            <a:avLst/>
          </a:prstGeom>
          <a:gradFill flip="none" rotWithShape="1">
            <a:gsLst>
              <a:gs pos="0">
                <a:srgbClr val="021F4E"/>
              </a:gs>
              <a:gs pos="100000">
                <a:srgbClr val="021F4E">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500FCC5-77EC-4F98-812C-0CD145B2FBE8}"/>
              </a:ext>
            </a:extLst>
          </p:cNvPr>
          <p:cNvSpPr>
            <a:spLocks noGrp="1"/>
          </p:cNvSpPr>
          <p:nvPr>
            <p:ph type="title" hasCustomPrompt="1"/>
          </p:nvPr>
        </p:nvSpPr>
        <p:spPr>
          <a:xfrm>
            <a:off x="2257427" y="2624408"/>
            <a:ext cx="7839074" cy="1274764"/>
          </a:xfrm>
          <a:prstGeom prst="rect">
            <a:avLst/>
          </a:prstGeom>
        </p:spPr>
        <p:txBody>
          <a:bodyPr anchor="t"/>
          <a:lstStyle>
            <a:lvl1pPr algn="ctr">
              <a:defRPr sz="4800"/>
            </a:lvl1pPr>
          </a:lstStyle>
          <a:p>
            <a:r>
              <a:rPr lang="en-US" dirty="0"/>
              <a:t>Click to edit title</a:t>
            </a:r>
            <a:endParaRPr lang="en-GB" dirty="0"/>
          </a:p>
        </p:txBody>
      </p:sp>
      <p:sp>
        <p:nvSpPr>
          <p:cNvPr id="5" name="Slide Number Placeholder 4">
            <a:extLst>
              <a:ext uri="{FF2B5EF4-FFF2-40B4-BE49-F238E27FC236}">
                <a16:creationId xmlns:a16="http://schemas.microsoft.com/office/drawing/2014/main" id="{4679E315-7D65-4CFB-8989-2EB8DE405E80}"/>
              </a:ext>
            </a:extLst>
          </p:cNvPr>
          <p:cNvSpPr>
            <a:spLocks noGrp="1"/>
          </p:cNvSpPr>
          <p:nvPr>
            <p:ph type="sldNum" sz="quarter" idx="12"/>
          </p:nvPr>
        </p:nvSpPr>
        <p:spPr/>
        <p:txBody>
          <a:bodyPr/>
          <a:lstStyle/>
          <a:p>
            <a:fld id="{780BC5ED-87F5-4027-8578-F7BE9D8C36AE}" type="slidenum">
              <a:rPr lang="en-GB" smtClean="0"/>
              <a:pPr/>
              <a:t>‹#›</a:t>
            </a:fld>
            <a:endParaRPr lang="en-GB"/>
          </a:p>
        </p:txBody>
      </p:sp>
      <p:sp>
        <p:nvSpPr>
          <p:cNvPr id="10" name="Text Placeholder 9">
            <a:extLst>
              <a:ext uri="{FF2B5EF4-FFF2-40B4-BE49-F238E27FC236}">
                <a16:creationId xmlns:a16="http://schemas.microsoft.com/office/drawing/2014/main" id="{257912E2-688E-4FB6-B852-9A608437B1CD}"/>
              </a:ext>
            </a:extLst>
          </p:cNvPr>
          <p:cNvSpPr>
            <a:spLocks noGrp="1"/>
          </p:cNvSpPr>
          <p:nvPr>
            <p:ph type="body" sz="quarter" idx="14"/>
          </p:nvPr>
        </p:nvSpPr>
        <p:spPr>
          <a:xfrm>
            <a:off x="2257427" y="4019549"/>
            <a:ext cx="7839072" cy="1753909"/>
          </a:xfrm>
          <a:prstGeom prst="rect">
            <a:avLst/>
          </a:prstGeom>
        </p:spPr>
        <p:txBody>
          <a:bodyPr anchor="t"/>
          <a:lstStyle>
            <a:lvl1pPr algn="ctr">
              <a:defRPr sz="1600"/>
            </a:lvl1pPr>
            <a:lvl2pPr algn="ctr">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pic>
        <p:nvPicPr>
          <p:cNvPr id="16" name="Picture 15">
            <a:extLst>
              <a:ext uri="{FF2B5EF4-FFF2-40B4-BE49-F238E27FC236}">
                <a16:creationId xmlns:a16="http://schemas.microsoft.com/office/drawing/2014/main" id="{0CB6A218-AC6A-4461-9493-B12EBDCEC3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pic>
        <p:nvPicPr>
          <p:cNvPr id="11" name="Graphic 10">
            <a:extLst>
              <a:ext uri="{FF2B5EF4-FFF2-40B4-BE49-F238E27FC236}">
                <a16:creationId xmlns:a16="http://schemas.microsoft.com/office/drawing/2014/main" id="{A5CCCB2D-FDDA-4A9B-8F54-5858AE74A8F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83190" y="1566687"/>
            <a:ext cx="425620" cy="805840"/>
          </a:xfrm>
          <a:prstGeom prst="rect">
            <a:avLst/>
          </a:prstGeom>
        </p:spPr>
      </p:pic>
      <p:sp>
        <p:nvSpPr>
          <p:cNvPr id="12" name="Footer Placeholder 4">
            <a:extLst>
              <a:ext uri="{FF2B5EF4-FFF2-40B4-BE49-F238E27FC236}">
                <a16:creationId xmlns:a16="http://schemas.microsoft.com/office/drawing/2014/main" id="{EF47E53F-F609-4D9B-B654-4C349AE65431}"/>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325839182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4B0D9DE-654B-4982-92F8-FA17C2674F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96" y="0"/>
            <a:ext cx="12189607" cy="6857998"/>
          </a:xfrm>
          <a:prstGeom prst="rect">
            <a:avLst/>
          </a:prstGeom>
        </p:spPr>
      </p:pic>
      <p:sp>
        <p:nvSpPr>
          <p:cNvPr id="13" name="Rectangle 12">
            <a:extLst>
              <a:ext uri="{FF2B5EF4-FFF2-40B4-BE49-F238E27FC236}">
                <a16:creationId xmlns:a16="http://schemas.microsoft.com/office/drawing/2014/main" id="{3B253D4B-F183-452D-94BB-946E5E146F08}"/>
              </a:ext>
            </a:extLst>
          </p:cNvPr>
          <p:cNvSpPr>
            <a:spLocks noGrp="1" noRot="1" noMove="1" noResize="1" noEditPoints="1" noAdjustHandles="1" noChangeArrowheads="1" noChangeShapeType="1"/>
          </p:cNvSpPr>
          <p:nvPr userDrawn="1"/>
        </p:nvSpPr>
        <p:spPr>
          <a:xfrm>
            <a:off x="0" y="1055129"/>
            <a:ext cx="12189611" cy="5802872"/>
          </a:xfrm>
          <a:prstGeom prst="rect">
            <a:avLst/>
          </a:prstGeom>
          <a:gradFill flip="none" rotWithShape="1">
            <a:gsLst>
              <a:gs pos="0">
                <a:srgbClr val="021F4E"/>
              </a:gs>
              <a:gs pos="100000">
                <a:srgbClr val="021F4E">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D52DA49F-15DD-4A77-8261-B32A61B39F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96054" y="1566687"/>
            <a:ext cx="561817" cy="817189"/>
          </a:xfrm>
          <a:prstGeom prst="rect">
            <a:avLst/>
          </a:prstGeom>
        </p:spPr>
      </p:pic>
      <p:sp>
        <p:nvSpPr>
          <p:cNvPr id="2" name="Title 1">
            <a:extLst>
              <a:ext uri="{FF2B5EF4-FFF2-40B4-BE49-F238E27FC236}">
                <a16:creationId xmlns:a16="http://schemas.microsoft.com/office/drawing/2014/main" id="{D500FCC5-77EC-4F98-812C-0CD145B2FBE8}"/>
              </a:ext>
            </a:extLst>
          </p:cNvPr>
          <p:cNvSpPr>
            <a:spLocks noGrp="1"/>
          </p:cNvSpPr>
          <p:nvPr>
            <p:ph type="title" hasCustomPrompt="1"/>
          </p:nvPr>
        </p:nvSpPr>
        <p:spPr>
          <a:xfrm>
            <a:off x="2257427" y="2624408"/>
            <a:ext cx="7839074" cy="1274764"/>
          </a:xfrm>
          <a:prstGeom prst="rect">
            <a:avLst/>
          </a:prstGeom>
        </p:spPr>
        <p:txBody>
          <a:bodyPr anchor="t"/>
          <a:lstStyle>
            <a:lvl1pPr algn="ctr">
              <a:defRPr sz="4800"/>
            </a:lvl1pPr>
          </a:lstStyle>
          <a:p>
            <a:r>
              <a:rPr lang="en-US" dirty="0"/>
              <a:t>Click to edit title</a:t>
            </a:r>
            <a:endParaRPr lang="en-GB" dirty="0"/>
          </a:p>
        </p:txBody>
      </p:sp>
      <p:sp>
        <p:nvSpPr>
          <p:cNvPr id="5" name="Slide Number Placeholder 4">
            <a:extLst>
              <a:ext uri="{FF2B5EF4-FFF2-40B4-BE49-F238E27FC236}">
                <a16:creationId xmlns:a16="http://schemas.microsoft.com/office/drawing/2014/main" id="{4679E315-7D65-4CFB-8989-2EB8DE405E80}"/>
              </a:ext>
            </a:extLst>
          </p:cNvPr>
          <p:cNvSpPr>
            <a:spLocks noGrp="1"/>
          </p:cNvSpPr>
          <p:nvPr>
            <p:ph type="sldNum" sz="quarter" idx="12"/>
          </p:nvPr>
        </p:nvSpPr>
        <p:spPr/>
        <p:txBody>
          <a:bodyPr/>
          <a:lstStyle/>
          <a:p>
            <a:fld id="{780BC5ED-87F5-4027-8578-F7BE9D8C36AE}" type="slidenum">
              <a:rPr lang="en-GB" smtClean="0"/>
              <a:pPr/>
              <a:t>‹#›</a:t>
            </a:fld>
            <a:endParaRPr lang="en-GB"/>
          </a:p>
        </p:txBody>
      </p:sp>
      <p:sp>
        <p:nvSpPr>
          <p:cNvPr id="10" name="Text Placeholder 9">
            <a:extLst>
              <a:ext uri="{FF2B5EF4-FFF2-40B4-BE49-F238E27FC236}">
                <a16:creationId xmlns:a16="http://schemas.microsoft.com/office/drawing/2014/main" id="{257912E2-688E-4FB6-B852-9A608437B1CD}"/>
              </a:ext>
            </a:extLst>
          </p:cNvPr>
          <p:cNvSpPr>
            <a:spLocks noGrp="1"/>
          </p:cNvSpPr>
          <p:nvPr>
            <p:ph type="body" sz="quarter" idx="14"/>
          </p:nvPr>
        </p:nvSpPr>
        <p:spPr>
          <a:xfrm>
            <a:off x="2257427" y="4019549"/>
            <a:ext cx="7839072" cy="1753909"/>
          </a:xfrm>
          <a:prstGeom prst="rect">
            <a:avLst/>
          </a:prstGeom>
        </p:spPr>
        <p:txBody>
          <a:bodyPr anchor="t"/>
          <a:lstStyle>
            <a:lvl1pPr algn="ctr">
              <a:defRPr sz="1600"/>
            </a:lvl1pPr>
            <a:lvl2pPr algn="ctr">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sp>
        <p:nvSpPr>
          <p:cNvPr id="14" name="Footer Placeholder 4">
            <a:extLst>
              <a:ext uri="{FF2B5EF4-FFF2-40B4-BE49-F238E27FC236}">
                <a16:creationId xmlns:a16="http://schemas.microsoft.com/office/drawing/2014/main" id="{736E03BE-292B-43EC-8563-6F721D571E55}"/>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pic>
        <p:nvPicPr>
          <p:cNvPr id="16" name="Picture 15">
            <a:extLst>
              <a:ext uri="{FF2B5EF4-FFF2-40B4-BE49-F238E27FC236}">
                <a16:creationId xmlns:a16="http://schemas.microsoft.com/office/drawing/2014/main" id="{508038C3-D220-4EA5-8383-1958050962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spTree>
    <p:extLst>
      <p:ext uri="{BB962C8B-B14F-4D97-AF65-F5344CB8AC3E}">
        <p14:creationId xmlns:p14="http://schemas.microsoft.com/office/powerpoint/2010/main" val="59681285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4B0D9DE-654B-4982-92F8-FA17C2674F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95" y="0"/>
            <a:ext cx="12189609" cy="6857999"/>
          </a:xfrm>
          <a:prstGeom prst="rect">
            <a:avLst/>
          </a:prstGeom>
        </p:spPr>
      </p:pic>
      <p:sp>
        <p:nvSpPr>
          <p:cNvPr id="13" name="Rectangle 12">
            <a:extLst>
              <a:ext uri="{FF2B5EF4-FFF2-40B4-BE49-F238E27FC236}">
                <a16:creationId xmlns:a16="http://schemas.microsoft.com/office/drawing/2014/main" id="{3B253D4B-F183-452D-94BB-946E5E146F08}"/>
              </a:ext>
            </a:extLst>
          </p:cNvPr>
          <p:cNvSpPr>
            <a:spLocks noGrp="1" noRot="1" noMove="1" noResize="1" noEditPoints="1" noAdjustHandles="1" noChangeArrowheads="1" noChangeShapeType="1"/>
          </p:cNvSpPr>
          <p:nvPr userDrawn="1"/>
        </p:nvSpPr>
        <p:spPr>
          <a:xfrm>
            <a:off x="0" y="1055129"/>
            <a:ext cx="12189611" cy="5802872"/>
          </a:xfrm>
          <a:prstGeom prst="rect">
            <a:avLst/>
          </a:prstGeom>
          <a:gradFill flip="none" rotWithShape="1">
            <a:gsLst>
              <a:gs pos="0">
                <a:srgbClr val="021F4E"/>
              </a:gs>
              <a:gs pos="100000">
                <a:srgbClr val="021F4E">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D52DA49F-15DD-4A77-8261-B32A61B39F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96054" y="1566687"/>
            <a:ext cx="561817" cy="817189"/>
          </a:xfrm>
          <a:prstGeom prst="rect">
            <a:avLst/>
          </a:prstGeom>
        </p:spPr>
      </p:pic>
      <p:sp>
        <p:nvSpPr>
          <p:cNvPr id="2" name="Title 1">
            <a:extLst>
              <a:ext uri="{FF2B5EF4-FFF2-40B4-BE49-F238E27FC236}">
                <a16:creationId xmlns:a16="http://schemas.microsoft.com/office/drawing/2014/main" id="{D500FCC5-77EC-4F98-812C-0CD145B2FBE8}"/>
              </a:ext>
            </a:extLst>
          </p:cNvPr>
          <p:cNvSpPr>
            <a:spLocks noGrp="1"/>
          </p:cNvSpPr>
          <p:nvPr>
            <p:ph type="title" hasCustomPrompt="1"/>
          </p:nvPr>
        </p:nvSpPr>
        <p:spPr>
          <a:xfrm>
            <a:off x="2257427" y="2624408"/>
            <a:ext cx="7839074" cy="1274764"/>
          </a:xfrm>
          <a:prstGeom prst="rect">
            <a:avLst/>
          </a:prstGeom>
        </p:spPr>
        <p:txBody>
          <a:bodyPr anchor="t"/>
          <a:lstStyle>
            <a:lvl1pPr algn="ctr">
              <a:defRPr sz="4800"/>
            </a:lvl1pPr>
          </a:lstStyle>
          <a:p>
            <a:r>
              <a:rPr lang="en-US" dirty="0"/>
              <a:t>Click to edit title</a:t>
            </a:r>
            <a:endParaRPr lang="en-GB" dirty="0"/>
          </a:p>
        </p:txBody>
      </p:sp>
      <p:sp>
        <p:nvSpPr>
          <p:cNvPr id="5" name="Slide Number Placeholder 4">
            <a:extLst>
              <a:ext uri="{FF2B5EF4-FFF2-40B4-BE49-F238E27FC236}">
                <a16:creationId xmlns:a16="http://schemas.microsoft.com/office/drawing/2014/main" id="{4679E315-7D65-4CFB-8989-2EB8DE405E80}"/>
              </a:ext>
            </a:extLst>
          </p:cNvPr>
          <p:cNvSpPr>
            <a:spLocks noGrp="1"/>
          </p:cNvSpPr>
          <p:nvPr>
            <p:ph type="sldNum" sz="quarter" idx="12"/>
          </p:nvPr>
        </p:nvSpPr>
        <p:spPr/>
        <p:txBody>
          <a:bodyPr/>
          <a:lstStyle/>
          <a:p>
            <a:fld id="{780BC5ED-87F5-4027-8578-F7BE9D8C36AE}" type="slidenum">
              <a:rPr lang="en-GB" smtClean="0"/>
              <a:pPr/>
              <a:t>‹#›</a:t>
            </a:fld>
            <a:endParaRPr lang="en-GB"/>
          </a:p>
        </p:txBody>
      </p:sp>
      <p:sp>
        <p:nvSpPr>
          <p:cNvPr id="10" name="Text Placeholder 9">
            <a:extLst>
              <a:ext uri="{FF2B5EF4-FFF2-40B4-BE49-F238E27FC236}">
                <a16:creationId xmlns:a16="http://schemas.microsoft.com/office/drawing/2014/main" id="{257912E2-688E-4FB6-B852-9A608437B1CD}"/>
              </a:ext>
            </a:extLst>
          </p:cNvPr>
          <p:cNvSpPr>
            <a:spLocks noGrp="1"/>
          </p:cNvSpPr>
          <p:nvPr>
            <p:ph type="body" sz="quarter" idx="14"/>
          </p:nvPr>
        </p:nvSpPr>
        <p:spPr>
          <a:xfrm>
            <a:off x="2257427" y="4019549"/>
            <a:ext cx="7839072" cy="1753909"/>
          </a:xfrm>
          <a:prstGeom prst="rect">
            <a:avLst/>
          </a:prstGeom>
        </p:spPr>
        <p:txBody>
          <a:bodyPr anchor="t"/>
          <a:lstStyle>
            <a:lvl1pPr algn="ctr">
              <a:defRPr sz="1600"/>
            </a:lvl1pPr>
            <a:lvl2pPr algn="ctr">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pic>
        <p:nvPicPr>
          <p:cNvPr id="16" name="Picture 15">
            <a:extLst>
              <a:ext uri="{FF2B5EF4-FFF2-40B4-BE49-F238E27FC236}">
                <a16:creationId xmlns:a16="http://schemas.microsoft.com/office/drawing/2014/main" id="{0CB6A218-AC6A-4461-9493-B12EBDCEC3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sp>
        <p:nvSpPr>
          <p:cNvPr id="14" name="Footer Placeholder 4">
            <a:extLst>
              <a:ext uri="{FF2B5EF4-FFF2-40B4-BE49-F238E27FC236}">
                <a16:creationId xmlns:a16="http://schemas.microsoft.com/office/drawing/2014/main" id="{736E03BE-292B-43EC-8563-6F721D571E55}"/>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303441257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4B0D9DE-654B-4982-92F8-FA17C2674F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96" y="0"/>
            <a:ext cx="12189607" cy="6857997"/>
          </a:xfrm>
          <a:prstGeom prst="rect">
            <a:avLst/>
          </a:prstGeom>
        </p:spPr>
      </p:pic>
      <p:sp>
        <p:nvSpPr>
          <p:cNvPr id="13" name="Rectangle 12">
            <a:extLst>
              <a:ext uri="{FF2B5EF4-FFF2-40B4-BE49-F238E27FC236}">
                <a16:creationId xmlns:a16="http://schemas.microsoft.com/office/drawing/2014/main" id="{3B253D4B-F183-452D-94BB-946E5E146F08}"/>
              </a:ext>
            </a:extLst>
          </p:cNvPr>
          <p:cNvSpPr>
            <a:spLocks noGrp="1" noRot="1" noMove="1" noResize="1" noEditPoints="1" noAdjustHandles="1" noChangeArrowheads="1" noChangeShapeType="1"/>
          </p:cNvSpPr>
          <p:nvPr userDrawn="1"/>
        </p:nvSpPr>
        <p:spPr>
          <a:xfrm>
            <a:off x="0" y="1055129"/>
            <a:ext cx="12189611" cy="5802872"/>
          </a:xfrm>
          <a:prstGeom prst="rect">
            <a:avLst/>
          </a:prstGeom>
          <a:gradFill flip="none" rotWithShape="1">
            <a:gsLst>
              <a:gs pos="0">
                <a:srgbClr val="021F4E"/>
              </a:gs>
              <a:gs pos="100000">
                <a:srgbClr val="021F4E">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500FCC5-77EC-4F98-812C-0CD145B2FBE8}"/>
              </a:ext>
            </a:extLst>
          </p:cNvPr>
          <p:cNvSpPr>
            <a:spLocks noGrp="1"/>
          </p:cNvSpPr>
          <p:nvPr>
            <p:ph type="title" hasCustomPrompt="1"/>
          </p:nvPr>
        </p:nvSpPr>
        <p:spPr>
          <a:xfrm>
            <a:off x="2257427" y="2624408"/>
            <a:ext cx="7839074" cy="1274764"/>
          </a:xfrm>
          <a:prstGeom prst="rect">
            <a:avLst/>
          </a:prstGeom>
        </p:spPr>
        <p:txBody>
          <a:bodyPr anchor="t"/>
          <a:lstStyle>
            <a:lvl1pPr algn="ctr">
              <a:defRPr sz="4800"/>
            </a:lvl1pPr>
          </a:lstStyle>
          <a:p>
            <a:r>
              <a:rPr lang="en-US" dirty="0"/>
              <a:t>Click to edit title</a:t>
            </a:r>
            <a:endParaRPr lang="en-GB" dirty="0"/>
          </a:p>
        </p:txBody>
      </p:sp>
      <p:sp>
        <p:nvSpPr>
          <p:cNvPr id="5" name="Slide Number Placeholder 4">
            <a:extLst>
              <a:ext uri="{FF2B5EF4-FFF2-40B4-BE49-F238E27FC236}">
                <a16:creationId xmlns:a16="http://schemas.microsoft.com/office/drawing/2014/main" id="{4679E315-7D65-4CFB-8989-2EB8DE405E80}"/>
              </a:ext>
            </a:extLst>
          </p:cNvPr>
          <p:cNvSpPr>
            <a:spLocks noGrp="1"/>
          </p:cNvSpPr>
          <p:nvPr>
            <p:ph type="sldNum" sz="quarter" idx="12"/>
          </p:nvPr>
        </p:nvSpPr>
        <p:spPr/>
        <p:txBody>
          <a:bodyPr/>
          <a:lstStyle/>
          <a:p>
            <a:fld id="{780BC5ED-87F5-4027-8578-F7BE9D8C36AE}" type="slidenum">
              <a:rPr lang="en-GB" smtClean="0"/>
              <a:pPr/>
              <a:t>‹#›</a:t>
            </a:fld>
            <a:endParaRPr lang="en-GB"/>
          </a:p>
        </p:txBody>
      </p:sp>
      <p:sp>
        <p:nvSpPr>
          <p:cNvPr id="10" name="Text Placeholder 9">
            <a:extLst>
              <a:ext uri="{FF2B5EF4-FFF2-40B4-BE49-F238E27FC236}">
                <a16:creationId xmlns:a16="http://schemas.microsoft.com/office/drawing/2014/main" id="{257912E2-688E-4FB6-B852-9A608437B1CD}"/>
              </a:ext>
            </a:extLst>
          </p:cNvPr>
          <p:cNvSpPr>
            <a:spLocks noGrp="1"/>
          </p:cNvSpPr>
          <p:nvPr>
            <p:ph type="body" sz="quarter" idx="14"/>
          </p:nvPr>
        </p:nvSpPr>
        <p:spPr>
          <a:xfrm>
            <a:off x="2257427" y="4019549"/>
            <a:ext cx="7839072" cy="1753909"/>
          </a:xfrm>
          <a:prstGeom prst="rect">
            <a:avLst/>
          </a:prstGeom>
        </p:spPr>
        <p:txBody>
          <a:bodyPr anchor="t"/>
          <a:lstStyle>
            <a:lvl1pPr algn="ctr">
              <a:defRPr sz="1600"/>
            </a:lvl1pPr>
            <a:lvl2pPr algn="ctr">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pic>
        <p:nvPicPr>
          <p:cNvPr id="16" name="Picture 15">
            <a:extLst>
              <a:ext uri="{FF2B5EF4-FFF2-40B4-BE49-F238E27FC236}">
                <a16:creationId xmlns:a16="http://schemas.microsoft.com/office/drawing/2014/main" id="{0CB6A218-AC6A-4461-9493-B12EBDCEC3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pic>
        <p:nvPicPr>
          <p:cNvPr id="14" name="Graphic 13">
            <a:extLst>
              <a:ext uri="{FF2B5EF4-FFF2-40B4-BE49-F238E27FC236}">
                <a16:creationId xmlns:a16="http://schemas.microsoft.com/office/drawing/2014/main" id="{536C2941-C89E-46EA-BA70-FFA581B43A5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67679" y="1566687"/>
            <a:ext cx="618566" cy="834214"/>
          </a:xfrm>
          <a:prstGeom prst="rect">
            <a:avLst/>
          </a:prstGeom>
        </p:spPr>
      </p:pic>
      <p:sp>
        <p:nvSpPr>
          <p:cNvPr id="17" name="Footer Placeholder 4">
            <a:extLst>
              <a:ext uri="{FF2B5EF4-FFF2-40B4-BE49-F238E27FC236}">
                <a16:creationId xmlns:a16="http://schemas.microsoft.com/office/drawing/2014/main" id="{F1AA465C-C0C6-49CA-8893-E7D077706E93}"/>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155138159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4B0D9DE-654B-4982-92F8-FA17C2674F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95" y="0"/>
            <a:ext cx="12189609" cy="6857998"/>
          </a:xfrm>
          <a:prstGeom prst="rect">
            <a:avLst/>
          </a:prstGeom>
        </p:spPr>
      </p:pic>
      <p:sp>
        <p:nvSpPr>
          <p:cNvPr id="13" name="Rectangle 12">
            <a:extLst>
              <a:ext uri="{FF2B5EF4-FFF2-40B4-BE49-F238E27FC236}">
                <a16:creationId xmlns:a16="http://schemas.microsoft.com/office/drawing/2014/main" id="{3B253D4B-F183-452D-94BB-946E5E146F08}"/>
              </a:ext>
            </a:extLst>
          </p:cNvPr>
          <p:cNvSpPr>
            <a:spLocks noGrp="1" noRot="1" noMove="1" noResize="1" noEditPoints="1" noAdjustHandles="1" noChangeArrowheads="1" noChangeShapeType="1"/>
          </p:cNvSpPr>
          <p:nvPr userDrawn="1"/>
        </p:nvSpPr>
        <p:spPr>
          <a:xfrm>
            <a:off x="0" y="1055129"/>
            <a:ext cx="12189611" cy="5802872"/>
          </a:xfrm>
          <a:prstGeom prst="rect">
            <a:avLst/>
          </a:prstGeom>
          <a:gradFill flip="none" rotWithShape="1">
            <a:gsLst>
              <a:gs pos="0">
                <a:srgbClr val="021F4E"/>
              </a:gs>
              <a:gs pos="100000">
                <a:srgbClr val="021F4E">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500FCC5-77EC-4F98-812C-0CD145B2FBE8}"/>
              </a:ext>
            </a:extLst>
          </p:cNvPr>
          <p:cNvSpPr>
            <a:spLocks noGrp="1"/>
          </p:cNvSpPr>
          <p:nvPr>
            <p:ph type="title" hasCustomPrompt="1"/>
          </p:nvPr>
        </p:nvSpPr>
        <p:spPr>
          <a:xfrm>
            <a:off x="2257427" y="2624408"/>
            <a:ext cx="7839074" cy="1274764"/>
          </a:xfrm>
          <a:prstGeom prst="rect">
            <a:avLst/>
          </a:prstGeom>
        </p:spPr>
        <p:txBody>
          <a:bodyPr anchor="t"/>
          <a:lstStyle>
            <a:lvl1pPr algn="ctr">
              <a:defRPr sz="4800"/>
            </a:lvl1pPr>
          </a:lstStyle>
          <a:p>
            <a:r>
              <a:rPr lang="en-US" dirty="0"/>
              <a:t>Click to edit title</a:t>
            </a:r>
            <a:endParaRPr lang="en-GB" dirty="0"/>
          </a:p>
        </p:txBody>
      </p:sp>
      <p:sp>
        <p:nvSpPr>
          <p:cNvPr id="5" name="Slide Number Placeholder 4">
            <a:extLst>
              <a:ext uri="{FF2B5EF4-FFF2-40B4-BE49-F238E27FC236}">
                <a16:creationId xmlns:a16="http://schemas.microsoft.com/office/drawing/2014/main" id="{4679E315-7D65-4CFB-8989-2EB8DE405E80}"/>
              </a:ext>
            </a:extLst>
          </p:cNvPr>
          <p:cNvSpPr>
            <a:spLocks noGrp="1"/>
          </p:cNvSpPr>
          <p:nvPr>
            <p:ph type="sldNum" sz="quarter" idx="12"/>
          </p:nvPr>
        </p:nvSpPr>
        <p:spPr/>
        <p:txBody>
          <a:bodyPr/>
          <a:lstStyle/>
          <a:p>
            <a:fld id="{780BC5ED-87F5-4027-8578-F7BE9D8C36AE}" type="slidenum">
              <a:rPr lang="en-GB" smtClean="0"/>
              <a:pPr/>
              <a:t>‹#›</a:t>
            </a:fld>
            <a:endParaRPr lang="en-GB"/>
          </a:p>
        </p:txBody>
      </p:sp>
      <p:sp>
        <p:nvSpPr>
          <p:cNvPr id="10" name="Text Placeholder 9">
            <a:extLst>
              <a:ext uri="{FF2B5EF4-FFF2-40B4-BE49-F238E27FC236}">
                <a16:creationId xmlns:a16="http://schemas.microsoft.com/office/drawing/2014/main" id="{257912E2-688E-4FB6-B852-9A608437B1CD}"/>
              </a:ext>
            </a:extLst>
          </p:cNvPr>
          <p:cNvSpPr>
            <a:spLocks noGrp="1"/>
          </p:cNvSpPr>
          <p:nvPr>
            <p:ph type="body" sz="quarter" idx="14"/>
          </p:nvPr>
        </p:nvSpPr>
        <p:spPr>
          <a:xfrm>
            <a:off x="2257427" y="4019549"/>
            <a:ext cx="7839072" cy="1753909"/>
          </a:xfrm>
          <a:prstGeom prst="rect">
            <a:avLst/>
          </a:prstGeom>
        </p:spPr>
        <p:txBody>
          <a:bodyPr anchor="t"/>
          <a:lstStyle>
            <a:lvl1pPr algn="ctr">
              <a:defRPr sz="1600"/>
            </a:lvl1pPr>
            <a:lvl2pPr algn="ctr">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pic>
        <p:nvPicPr>
          <p:cNvPr id="16" name="Picture 15">
            <a:extLst>
              <a:ext uri="{FF2B5EF4-FFF2-40B4-BE49-F238E27FC236}">
                <a16:creationId xmlns:a16="http://schemas.microsoft.com/office/drawing/2014/main" id="{0CB6A218-AC6A-4461-9493-B12EBDCEC3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pic>
        <p:nvPicPr>
          <p:cNvPr id="14" name="Graphic 13">
            <a:extLst>
              <a:ext uri="{FF2B5EF4-FFF2-40B4-BE49-F238E27FC236}">
                <a16:creationId xmlns:a16="http://schemas.microsoft.com/office/drawing/2014/main" id="{536C2941-C89E-46EA-BA70-FFA581B43A5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67679" y="1566687"/>
            <a:ext cx="618566" cy="834214"/>
          </a:xfrm>
          <a:prstGeom prst="rect">
            <a:avLst/>
          </a:prstGeom>
        </p:spPr>
      </p:pic>
      <p:sp>
        <p:nvSpPr>
          <p:cNvPr id="17" name="Footer Placeholder 4">
            <a:extLst>
              <a:ext uri="{FF2B5EF4-FFF2-40B4-BE49-F238E27FC236}">
                <a16:creationId xmlns:a16="http://schemas.microsoft.com/office/drawing/2014/main" id="{F1AA465C-C0C6-49CA-8893-E7D077706E93}"/>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22537925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252000"/>
            <a:ext cx="10515600" cy="10800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8200" y="1448851"/>
            <a:ext cx="5157787" cy="823912"/>
          </a:xfrm>
        </p:spPr>
        <p:txBody>
          <a:bodyPr anchor="ctr" anchorCtr="0">
            <a:noAutofit/>
          </a:bodyPr>
          <a:lstStyle>
            <a:lvl1pPr marL="0" indent="0" algn="ctr">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268000"/>
            <a:ext cx="5157787" cy="35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440000"/>
            <a:ext cx="5183188" cy="828000"/>
          </a:xfrm>
        </p:spPr>
        <p:txBody>
          <a:bodyPr anchor="ctr" anchorCtr="0">
            <a:noAutofit/>
          </a:bodyPr>
          <a:lstStyle>
            <a:lvl1pPr marL="0" indent="0" algn="ctr">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267999"/>
            <a:ext cx="5183188" cy="35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85A711-EBA0-4398-96B7-DBA09633EEFF}" type="datetimeFigureOut">
              <a:rPr lang="en-GB" smtClean="0"/>
              <a:t>05/10/2022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8DC615E-A113-435E-883D-22EACCDCD3AE}" type="slidenum">
              <a:rPr lang="en-GB" smtClean="0"/>
              <a:t>‹#›</a:t>
            </a:fld>
            <a:endParaRPr lang="en-GB"/>
          </a:p>
        </p:txBody>
      </p:sp>
    </p:spTree>
    <p:extLst>
      <p:ext uri="{BB962C8B-B14F-4D97-AF65-F5344CB8AC3E}">
        <p14:creationId xmlns:p14="http://schemas.microsoft.com/office/powerpoint/2010/main" val="12204461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4B0D9DE-654B-4982-92F8-FA17C2674F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96" y="0"/>
            <a:ext cx="12189607" cy="6857998"/>
          </a:xfrm>
          <a:prstGeom prst="rect">
            <a:avLst/>
          </a:prstGeom>
        </p:spPr>
      </p:pic>
      <p:sp>
        <p:nvSpPr>
          <p:cNvPr id="13" name="Rectangle 12">
            <a:extLst>
              <a:ext uri="{FF2B5EF4-FFF2-40B4-BE49-F238E27FC236}">
                <a16:creationId xmlns:a16="http://schemas.microsoft.com/office/drawing/2014/main" id="{3B253D4B-F183-452D-94BB-946E5E146F08}"/>
              </a:ext>
            </a:extLst>
          </p:cNvPr>
          <p:cNvSpPr>
            <a:spLocks noGrp="1" noRot="1" noMove="1" noResize="1" noEditPoints="1" noAdjustHandles="1" noChangeArrowheads="1" noChangeShapeType="1"/>
          </p:cNvSpPr>
          <p:nvPr userDrawn="1"/>
        </p:nvSpPr>
        <p:spPr>
          <a:xfrm>
            <a:off x="0" y="1055129"/>
            <a:ext cx="12189611" cy="5802872"/>
          </a:xfrm>
          <a:prstGeom prst="rect">
            <a:avLst/>
          </a:prstGeom>
          <a:gradFill flip="none" rotWithShape="1">
            <a:gsLst>
              <a:gs pos="0">
                <a:srgbClr val="021F4E"/>
              </a:gs>
              <a:gs pos="100000">
                <a:srgbClr val="021F4E">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500FCC5-77EC-4F98-812C-0CD145B2FBE8}"/>
              </a:ext>
            </a:extLst>
          </p:cNvPr>
          <p:cNvSpPr>
            <a:spLocks noGrp="1"/>
          </p:cNvSpPr>
          <p:nvPr>
            <p:ph type="title" hasCustomPrompt="1"/>
          </p:nvPr>
        </p:nvSpPr>
        <p:spPr>
          <a:xfrm>
            <a:off x="2257427" y="2624408"/>
            <a:ext cx="7839074" cy="1274764"/>
          </a:xfrm>
          <a:prstGeom prst="rect">
            <a:avLst/>
          </a:prstGeom>
        </p:spPr>
        <p:txBody>
          <a:bodyPr anchor="t"/>
          <a:lstStyle>
            <a:lvl1pPr algn="ctr">
              <a:defRPr sz="4800"/>
            </a:lvl1pPr>
          </a:lstStyle>
          <a:p>
            <a:r>
              <a:rPr lang="en-US" dirty="0"/>
              <a:t>Click to edit title</a:t>
            </a:r>
            <a:endParaRPr lang="en-GB" dirty="0"/>
          </a:p>
        </p:txBody>
      </p:sp>
      <p:pic>
        <p:nvPicPr>
          <p:cNvPr id="14" name="Picture 13">
            <a:extLst>
              <a:ext uri="{FF2B5EF4-FFF2-40B4-BE49-F238E27FC236}">
                <a16:creationId xmlns:a16="http://schemas.microsoft.com/office/drawing/2014/main" id="{0E444496-0622-4AF6-9AE3-0F4E4DCF36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04686" y="4486275"/>
            <a:ext cx="1887314" cy="2371725"/>
          </a:xfrm>
          <a:prstGeom prst="rect">
            <a:avLst/>
          </a:prstGeom>
        </p:spPr>
      </p:pic>
      <p:sp>
        <p:nvSpPr>
          <p:cNvPr id="5" name="Slide Number Placeholder 4">
            <a:extLst>
              <a:ext uri="{FF2B5EF4-FFF2-40B4-BE49-F238E27FC236}">
                <a16:creationId xmlns:a16="http://schemas.microsoft.com/office/drawing/2014/main" id="{4679E315-7D65-4CFB-8989-2EB8DE405E80}"/>
              </a:ext>
            </a:extLst>
          </p:cNvPr>
          <p:cNvSpPr>
            <a:spLocks noGrp="1"/>
          </p:cNvSpPr>
          <p:nvPr>
            <p:ph type="sldNum" sz="quarter" idx="12"/>
          </p:nvPr>
        </p:nvSpPr>
        <p:spPr/>
        <p:txBody>
          <a:bodyPr/>
          <a:lstStyle/>
          <a:p>
            <a:fld id="{780BC5ED-87F5-4027-8578-F7BE9D8C36AE}" type="slidenum">
              <a:rPr lang="en-GB" smtClean="0"/>
              <a:pPr/>
              <a:t>‹#›</a:t>
            </a:fld>
            <a:endParaRPr lang="en-GB"/>
          </a:p>
        </p:txBody>
      </p:sp>
      <p:sp>
        <p:nvSpPr>
          <p:cNvPr id="10" name="Text Placeholder 9">
            <a:extLst>
              <a:ext uri="{FF2B5EF4-FFF2-40B4-BE49-F238E27FC236}">
                <a16:creationId xmlns:a16="http://schemas.microsoft.com/office/drawing/2014/main" id="{257912E2-688E-4FB6-B852-9A608437B1CD}"/>
              </a:ext>
            </a:extLst>
          </p:cNvPr>
          <p:cNvSpPr>
            <a:spLocks noGrp="1"/>
          </p:cNvSpPr>
          <p:nvPr>
            <p:ph type="body" sz="quarter" idx="14"/>
          </p:nvPr>
        </p:nvSpPr>
        <p:spPr>
          <a:xfrm>
            <a:off x="2257427" y="4019549"/>
            <a:ext cx="7839072" cy="1753909"/>
          </a:xfrm>
          <a:prstGeom prst="rect">
            <a:avLst/>
          </a:prstGeom>
        </p:spPr>
        <p:txBody>
          <a:bodyPr anchor="t"/>
          <a:lstStyle>
            <a:lvl1pPr algn="ctr">
              <a:defRPr sz="1600"/>
            </a:lvl1pPr>
            <a:lvl2pPr algn="ctr">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pic>
        <p:nvPicPr>
          <p:cNvPr id="16" name="Picture 15">
            <a:extLst>
              <a:ext uri="{FF2B5EF4-FFF2-40B4-BE49-F238E27FC236}">
                <a16:creationId xmlns:a16="http://schemas.microsoft.com/office/drawing/2014/main" id="{0CB6A218-AC6A-4461-9493-B12EBDCEC3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pic>
        <p:nvPicPr>
          <p:cNvPr id="11" name="Graphic 10">
            <a:extLst>
              <a:ext uri="{FF2B5EF4-FFF2-40B4-BE49-F238E27FC236}">
                <a16:creationId xmlns:a16="http://schemas.microsoft.com/office/drawing/2014/main" id="{A5CCCB2D-FDDA-4A9B-8F54-5858AE74A8F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3190" y="1566687"/>
            <a:ext cx="425620" cy="805840"/>
          </a:xfrm>
          <a:prstGeom prst="rect">
            <a:avLst/>
          </a:prstGeom>
        </p:spPr>
      </p:pic>
      <p:sp>
        <p:nvSpPr>
          <p:cNvPr id="12" name="Footer Placeholder 4">
            <a:extLst>
              <a:ext uri="{FF2B5EF4-FFF2-40B4-BE49-F238E27FC236}">
                <a16:creationId xmlns:a16="http://schemas.microsoft.com/office/drawing/2014/main" id="{EF47E53F-F609-4D9B-B654-4C349AE65431}"/>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183482501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1_Midnight Blu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021F4E"/>
          </a:solidFill>
        </p:spPr>
        <p:txBody>
          <a:bodyPr wrap="square" lIns="0" tIns="0" rIns="0" bIns="0" rtlCol="0"/>
          <a:lstStyle/>
          <a:p>
            <a:endParaRPr dirty="0"/>
          </a:p>
        </p:txBody>
      </p:sp>
      <p:pic>
        <p:nvPicPr>
          <p:cNvPr id="9" name="Picture 8">
            <a:extLst>
              <a:ext uri="{FF2B5EF4-FFF2-40B4-BE49-F238E27FC236}">
                <a16:creationId xmlns:a16="http://schemas.microsoft.com/office/drawing/2014/main" id="{1D2403FB-AE98-8347-9FA5-9C10A498AB7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014" b="27169"/>
          <a:stretch/>
        </p:blipFill>
        <p:spPr>
          <a:xfrm>
            <a:off x="8827933" y="3116108"/>
            <a:ext cx="3364067" cy="3741892"/>
          </a:xfrm>
          <a:prstGeom prst="rect">
            <a:avLst/>
          </a:prstGeom>
        </p:spPr>
      </p:pic>
      <p:pic>
        <p:nvPicPr>
          <p:cNvPr id="11" name="Picture 10">
            <a:extLst>
              <a:ext uri="{FF2B5EF4-FFF2-40B4-BE49-F238E27FC236}">
                <a16:creationId xmlns:a16="http://schemas.microsoft.com/office/drawing/2014/main" id="{6A0D8064-A524-6747-8C6F-CF5808C255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863205" y="1447800"/>
            <a:ext cx="4328160" cy="5410200"/>
          </a:xfrm>
          <a:prstGeom prst="rect">
            <a:avLst/>
          </a:prstGeom>
        </p:spPr>
      </p:pic>
      <p:pic>
        <p:nvPicPr>
          <p:cNvPr id="14" name="Picture 13">
            <a:extLst>
              <a:ext uri="{FF2B5EF4-FFF2-40B4-BE49-F238E27FC236}">
                <a16:creationId xmlns:a16="http://schemas.microsoft.com/office/drawing/2014/main" id="{2FACF278-B188-443B-AEF9-03013EA7CEF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3000" t="17197" r="19078" b="25265"/>
          <a:stretch/>
        </p:blipFill>
        <p:spPr>
          <a:xfrm>
            <a:off x="10385425" y="269875"/>
            <a:ext cx="1539875" cy="860426"/>
          </a:xfrm>
          <a:prstGeom prst="rect">
            <a:avLst/>
          </a:prstGeom>
        </p:spPr>
      </p:pic>
      <p:sp>
        <p:nvSpPr>
          <p:cNvPr id="12" name="Title 1">
            <a:extLst>
              <a:ext uri="{FF2B5EF4-FFF2-40B4-BE49-F238E27FC236}">
                <a16:creationId xmlns:a16="http://schemas.microsoft.com/office/drawing/2014/main" id="{580F40A0-A15E-4978-A0DA-2EC6045A10A0}"/>
              </a:ext>
            </a:extLst>
          </p:cNvPr>
          <p:cNvSpPr>
            <a:spLocks noGrp="1"/>
          </p:cNvSpPr>
          <p:nvPr>
            <p:ph type="title" hasCustomPrompt="1"/>
          </p:nvPr>
        </p:nvSpPr>
        <p:spPr>
          <a:xfrm>
            <a:off x="334962" y="2512046"/>
            <a:ext cx="7839074" cy="1274764"/>
          </a:xfrm>
          <a:prstGeom prst="rect">
            <a:avLst/>
          </a:prstGeom>
        </p:spPr>
        <p:txBody>
          <a:bodyPr anchor="t"/>
          <a:lstStyle>
            <a:lvl1pPr algn="l">
              <a:defRPr sz="4800"/>
            </a:lvl1pPr>
          </a:lstStyle>
          <a:p>
            <a:r>
              <a:rPr lang="en-US" dirty="0"/>
              <a:t>Click to edit title</a:t>
            </a:r>
            <a:endParaRPr lang="en-GB" dirty="0"/>
          </a:p>
        </p:txBody>
      </p:sp>
      <p:sp>
        <p:nvSpPr>
          <p:cNvPr id="15" name="Slide Number Placeholder 4">
            <a:extLst>
              <a:ext uri="{FF2B5EF4-FFF2-40B4-BE49-F238E27FC236}">
                <a16:creationId xmlns:a16="http://schemas.microsoft.com/office/drawing/2014/main" id="{3A0E53B7-641B-4DC2-899D-513710609C0D}"/>
              </a:ext>
            </a:extLst>
          </p:cNvPr>
          <p:cNvSpPr txBox="1">
            <a:spLocks/>
          </p:cNvSpPr>
          <p:nvPr userDrawn="1"/>
        </p:nvSpPr>
        <p:spPr>
          <a:xfrm>
            <a:off x="9034272" y="6356350"/>
            <a:ext cx="2822766"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0BC5ED-87F5-4027-8578-F7BE9D8C36AE}" type="slidenum">
              <a:rPr lang="en-GB" smtClean="0"/>
              <a:pPr/>
              <a:t>‹#›</a:t>
            </a:fld>
            <a:endParaRPr lang="en-GB" dirty="0"/>
          </a:p>
        </p:txBody>
      </p:sp>
      <p:sp>
        <p:nvSpPr>
          <p:cNvPr id="17" name="Text Placeholder 9">
            <a:extLst>
              <a:ext uri="{FF2B5EF4-FFF2-40B4-BE49-F238E27FC236}">
                <a16:creationId xmlns:a16="http://schemas.microsoft.com/office/drawing/2014/main" id="{46BD7845-140A-4C3D-8BF3-037CD4DFCC3A}"/>
              </a:ext>
            </a:extLst>
          </p:cNvPr>
          <p:cNvSpPr>
            <a:spLocks noGrp="1"/>
          </p:cNvSpPr>
          <p:nvPr>
            <p:ph type="body" sz="quarter" idx="14"/>
          </p:nvPr>
        </p:nvSpPr>
        <p:spPr>
          <a:xfrm>
            <a:off x="334962" y="3907187"/>
            <a:ext cx="7839072" cy="1753909"/>
          </a:xfrm>
          <a:prstGeom prst="rect">
            <a:avLst/>
          </a:prstGeom>
        </p:spPr>
        <p:txBody>
          <a:bodyPr anchor="t"/>
          <a:lstStyle>
            <a:lvl1pPr algn="l">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pic>
        <p:nvPicPr>
          <p:cNvPr id="18" name="Graphic 17">
            <a:extLst>
              <a:ext uri="{FF2B5EF4-FFF2-40B4-BE49-F238E27FC236}">
                <a16:creationId xmlns:a16="http://schemas.microsoft.com/office/drawing/2014/main" id="{DF5964A1-60E0-4362-90D7-667B006F4B2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34962" y="1463561"/>
            <a:ext cx="425620" cy="805840"/>
          </a:xfrm>
          <a:prstGeom prst="rect">
            <a:avLst/>
          </a:prstGeom>
        </p:spPr>
      </p:pic>
      <p:sp>
        <p:nvSpPr>
          <p:cNvPr id="19" name="Footer Placeholder 4">
            <a:extLst>
              <a:ext uri="{FF2B5EF4-FFF2-40B4-BE49-F238E27FC236}">
                <a16:creationId xmlns:a16="http://schemas.microsoft.com/office/drawing/2014/main" id="{F6E6B3A6-74DC-46CA-B458-94DFFF9DB757}"/>
              </a:ext>
            </a:extLst>
          </p:cNvPr>
          <p:cNvSpPr txBox="1">
            <a:spLocks/>
          </p:cNvSpPr>
          <p:nvPr userDrawn="1"/>
        </p:nvSpPr>
        <p:spPr>
          <a:xfrm>
            <a:off x="334962" y="6357973"/>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1193125223"/>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2_Midnight Blu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021F4E"/>
          </a:solidFill>
        </p:spPr>
        <p:txBody>
          <a:bodyPr wrap="square" lIns="0" tIns="0" rIns="0" bIns="0" rtlCol="0"/>
          <a:lstStyle/>
          <a:p>
            <a:endParaRPr dirty="0"/>
          </a:p>
        </p:txBody>
      </p:sp>
      <p:pic>
        <p:nvPicPr>
          <p:cNvPr id="17" name="Picture 16">
            <a:extLst>
              <a:ext uri="{FF2B5EF4-FFF2-40B4-BE49-F238E27FC236}">
                <a16:creationId xmlns:a16="http://schemas.microsoft.com/office/drawing/2014/main" id="{9FB88544-0E65-7D40-A736-AB520243F6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36093" b="28539"/>
          <a:stretch/>
        </p:blipFill>
        <p:spPr>
          <a:xfrm>
            <a:off x="8826000" y="3119325"/>
            <a:ext cx="3366000" cy="3738675"/>
          </a:xfrm>
          <a:prstGeom prst="rect">
            <a:avLst/>
          </a:prstGeom>
        </p:spPr>
      </p:pic>
      <p:pic>
        <p:nvPicPr>
          <p:cNvPr id="15" name="Picture 14">
            <a:extLst>
              <a:ext uri="{FF2B5EF4-FFF2-40B4-BE49-F238E27FC236}">
                <a16:creationId xmlns:a16="http://schemas.microsoft.com/office/drawing/2014/main" id="{0AB0151D-9BBA-2B43-820E-DBD1A02918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1935" y="1447800"/>
            <a:ext cx="4330700" cy="5410200"/>
          </a:xfrm>
          <a:prstGeom prst="rect">
            <a:avLst/>
          </a:prstGeom>
        </p:spPr>
      </p:pic>
      <p:pic>
        <p:nvPicPr>
          <p:cNvPr id="11" name="Picture 10">
            <a:extLst>
              <a:ext uri="{FF2B5EF4-FFF2-40B4-BE49-F238E27FC236}">
                <a16:creationId xmlns:a16="http://schemas.microsoft.com/office/drawing/2014/main" id="{C80A2717-0AB9-45B0-9759-A19BB9D5883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3000" t="17197" r="19078" b="25265"/>
          <a:stretch/>
        </p:blipFill>
        <p:spPr>
          <a:xfrm>
            <a:off x="10385425" y="269875"/>
            <a:ext cx="1539875" cy="860426"/>
          </a:xfrm>
          <a:prstGeom prst="rect">
            <a:avLst/>
          </a:prstGeom>
        </p:spPr>
      </p:pic>
      <p:sp>
        <p:nvSpPr>
          <p:cNvPr id="10" name="Title 1">
            <a:extLst>
              <a:ext uri="{FF2B5EF4-FFF2-40B4-BE49-F238E27FC236}">
                <a16:creationId xmlns:a16="http://schemas.microsoft.com/office/drawing/2014/main" id="{9766B4CF-0F0B-4666-9C04-BA86AAB04021}"/>
              </a:ext>
            </a:extLst>
          </p:cNvPr>
          <p:cNvSpPr>
            <a:spLocks noGrp="1"/>
          </p:cNvSpPr>
          <p:nvPr>
            <p:ph type="title" hasCustomPrompt="1"/>
          </p:nvPr>
        </p:nvSpPr>
        <p:spPr>
          <a:xfrm>
            <a:off x="334962" y="2505521"/>
            <a:ext cx="7839074" cy="1274764"/>
          </a:xfrm>
          <a:prstGeom prst="rect">
            <a:avLst/>
          </a:prstGeom>
        </p:spPr>
        <p:txBody>
          <a:bodyPr anchor="t"/>
          <a:lstStyle>
            <a:lvl1pPr algn="l">
              <a:defRPr sz="4800"/>
            </a:lvl1pPr>
          </a:lstStyle>
          <a:p>
            <a:r>
              <a:rPr lang="en-US" dirty="0"/>
              <a:t>Click to edit title</a:t>
            </a:r>
            <a:endParaRPr lang="en-GB" dirty="0"/>
          </a:p>
        </p:txBody>
      </p:sp>
      <p:sp>
        <p:nvSpPr>
          <p:cNvPr id="12" name="Slide Number Placeholder 4">
            <a:extLst>
              <a:ext uri="{FF2B5EF4-FFF2-40B4-BE49-F238E27FC236}">
                <a16:creationId xmlns:a16="http://schemas.microsoft.com/office/drawing/2014/main" id="{4DC73076-773D-48A6-BAF0-830FAE0FD1E1}"/>
              </a:ext>
            </a:extLst>
          </p:cNvPr>
          <p:cNvSpPr>
            <a:spLocks noGrp="1"/>
          </p:cNvSpPr>
          <p:nvPr>
            <p:ph type="sldNum" sz="quarter" idx="12"/>
          </p:nvPr>
        </p:nvSpPr>
        <p:spPr>
          <a:xfrm>
            <a:off x="9034272" y="6356350"/>
            <a:ext cx="2822766" cy="365125"/>
          </a:xfrm>
        </p:spPr>
        <p:txBody>
          <a:bodyPr/>
          <a:lstStyle/>
          <a:p>
            <a:fld id="{780BC5ED-87F5-4027-8578-F7BE9D8C36AE}" type="slidenum">
              <a:rPr lang="en-GB" smtClean="0"/>
              <a:pPr/>
              <a:t>‹#›</a:t>
            </a:fld>
            <a:endParaRPr lang="en-GB"/>
          </a:p>
        </p:txBody>
      </p:sp>
      <p:sp>
        <p:nvSpPr>
          <p:cNvPr id="14" name="Text Placeholder 9">
            <a:extLst>
              <a:ext uri="{FF2B5EF4-FFF2-40B4-BE49-F238E27FC236}">
                <a16:creationId xmlns:a16="http://schemas.microsoft.com/office/drawing/2014/main" id="{1460F4A5-79C3-4A50-9DDB-4C2D6D5C81D9}"/>
              </a:ext>
            </a:extLst>
          </p:cNvPr>
          <p:cNvSpPr>
            <a:spLocks noGrp="1"/>
          </p:cNvSpPr>
          <p:nvPr>
            <p:ph type="body" sz="quarter" idx="14"/>
          </p:nvPr>
        </p:nvSpPr>
        <p:spPr>
          <a:xfrm>
            <a:off x="334962" y="3900662"/>
            <a:ext cx="7839072" cy="1753909"/>
          </a:xfrm>
          <a:prstGeom prst="rect">
            <a:avLst/>
          </a:prstGeom>
        </p:spPr>
        <p:txBody>
          <a:bodyPr anchor="t"/>
          <a:lstStyle>
            <a:lvl1pPr algn="l">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sp>
        <p:nvSpPr>
          <p:cNvPr id="19" name="Footer Placeholder 4">
            <a:extLst>
              <a:ext uri="{FF2B5EF4-FFF2-40B4-BE49-F238E27FC236}">
                <a16:creationId xmlns:a16="http://schemas.microsoft.com/office/drawing/2014/main" id="{7DC6F924-ABF0-4FDA-8F94-672E0DFF794D}"/>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pic>
        <p:nvPicPr>
          <p:cNvPr id="20" name="Graphic 19">
            <a:extLst>
              <a:ext uri="{FF2B5EF4-FFF2-40B4-BE49-F238E27FC236}">
                <a16:creationId xmlns:a16="http://schemas.microsoft.com/office/drawing/2014/main" id="{D105C9F7-F6B8-4264-BD3E-B7C77BA158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34962" y="1447800"/>
            <a:ext cx="561817" cy="817189"/>
          </a:xfrm>
          <a:prstGeom prst="rect">
            <a:avLst/>
          </a:prstGeom>
        </p:spPr>
      </p:pic>
    </p:spTree>
    <p:extLst>
      <p:ext uri="{BB962C8B-B14F-4D97-AF65-F5344CB8AC3E}">
        <p14:creationId xmlns:p14="http://schemas.microsoft.com/office/powerpoint/2010/main" val="73251127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3_Midnight Blu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021F4E"/>
          </a:solidFill>
        </p:spPr>
        <p:txBody>
          <a:bodyPr wrap="square" lIns="0" tIns="0" rIns="0" bIns="0" rtlCol="0"/>
          <a:lstStyle/>
          <a:p>
            <a:endParaRPr dirty="0"/>
          </a:p>
        </p:txBody>
      </p:sp>
      <p:pic>
        <p:nvPicPr>
          <p:cNvPr id="10" name="Picture 9">
            <a:extLst>
              <a:ext uri="{FF2B5EF4-FFF2-40B4-BE49-F238E27FC236}">
                <a16:creationId xmlns:a16="http://schemas.microsoft.com/office/drawing/2014/main" id="{29B098E5-AFFC-2341-9A72-D217D96B5E1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014" b="27169"/>
          <a:stretch/>
        </p:blipFill>
        <p:spPr>
          <a:xfrm>
            <a:off x="8827933" y="3116108"/>
            <a:ext cx="3364067" cy="3741892"/>
          </a:xfrm>
          <a:prstGeom prst="rect">
            <a:avLst/>
          </a:prstGeom>
        </p:spPr>
      </p:pic>
      <p:pic>
        <p:nvPicPr>
          <p:cNvPr id="7" name="Picture 6">
            <a:extLst>
              <a:ext uri="{FF2B5EF4-FFF2-40B4-BE49-F238E27FC236}">
                <a16:creationId xmlns:a16="http://schemas.microsoft.com/office/drawing/2014/main" id="{684F45CE-5081-8943-BF06-BBB30487A0C2}"/>
              </a:ext>
            </a:extLst>
          </p:cNvPr>
          <p:cNvPicPr>
            <a:picLocks noChangeAspect="1"/>
          </p:cNvPicPr>
          <p:nvPr userDrawn="1"/>
        </p:nvPicPr>
        <p:blipFill>
          <a:blip r:embed="rId3">
            <a:extLst>
              <a:ext uri="{28A0092B-C50C-407E-A947-70E740481C1C}">
                <a14:useLocalDpi xmlns:a14="http://schemas.microsoft.com/office/drawing/2010/main" val="0"/>
              </a:ext>
            </a:extLst>
          </a:blip>
          <a:srcRect l="798" r="798"/>
          <a:stretch/>
        </p:blipFill>
        <p:spPr>
          <a:xfrm flipH="1">
            <a:off x="8016963" y="1130300"/>
            <a:ext cx="4175036" cy="5727699"/>
          </a:xfrm>
          <a:prstGeom prst="rect">
            <a:avLst/>
          </a:prstGeom>
        </p:spPr>
      </p:pic>
      <p:pic>
        <p:nvPicPr>
          <p:cNvPr id="12" name="Picture 11">
            <a:extLst>
              <a:ext uri="{FF2B5EF4-FFF2-40B4-BE49-F238E27FC236}">
                <a16:creationId xmlns:a16="http://schemas.microsoft.com/office/drawing/2014/main" id="{CD6E6547-DD38-49D7-9102-F5AECAFAA4B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3000" t="17197" r="19078" b="25265"/>
          <a:stretch/>
        </p:blipFill>
        <p:spPr>
          <a:xfrm>
            <a:off x="10385425" y="269875"/>
            <a:ext cx="1539875" cy="860426"/>
          </a:xfrm>
          <a:prstGeom prst="rect">
            <a:avLst/>
          </a:prstGeom>
        </p:spPr>
      </p:pic>
      <p:sp>
        <p:nvSpPr>
          <p:cNvPr id="11" name="Title 1">
            <a:extLst>
              <a:ext uri="{FF2B5EF4-FFF2-40B4-BE49-F238E27FC236}">
                <a16:creationId xmlns:a16="http://schemas.microsoft.com/office/drawing/2014/main" id="{7D6151BC-F790-48D5-9748-5B76B0E22E73}"/>
              </a:ext>
            </a:extLst>
          </p:cNvPr>
          <p:cNvSpPr>
            <a:spLocks noGrp="1"/>
          </p:cNvSpPr>
          <p:nvPr>
            <p:ph type="title" hasCustomPrompt="1"/>
          </p:nvPr>
        </p:nvSpPr>
        <p:spPr>
          <a:xfrm>
            <a:off x="334962" y="2511287"/>
            <a:ext cx="7839074" cy="1274764"/>
          </a:xfrm>
          <a:prstGeom prst="rect">
            <a:avLst/>
          </a:prstGeom>
        </p:spPr>
        <p:txBody>
          <a:bodyPr anchor="t"/>
          <a:lstStyle>
            <a:lvl1pPr algn="l">
              <a:defRPr sz="4800"/>
            </a:lvl1pPr>
          </a:lstStyle>
          <a:p>
            <a:r>
              <a:rPr lang="en-US" dirty="0"/>
              <a:t>Click to edit title</a:t>
            </a:r>
            <a:endParaRPr lang="en-GB" dirty="0"/>
          </a:p>
        </p:txBody>
      </p:sp>
      <p:sp>
        <p:nvSpPr>
          <p:cNvPr id="14" name="Slide Number Placeholder 4">
            <a:extLst>
              <a:ext uri="{FF2B5EF4-FFF2-40B4-BE49-F238E27FC236}">
                <a16:creationId xmlns:a16="http://schemas.microsoft.com/office/drawing/2014/main" id="{0AAAC374-99D2-441C-B939-39461DC24BCA}"/>
              </a:ext>
            </a:extLst>
          </p:cNvPr>
          <p:cNvSpPr>
            <a:spLocks noGrp="1"/>
          </p:cNvSpPr>
          <p:nvPr>
            <p:ph type="sldNum" sz="quarter" idx="12"/>
          </p:nvPr>
        </p:nvSpPr>
        <p:spPr>
          <a:xfrm>
            <a:off x="9034272" y="6356350"/>
            <a:ext cx="2822766" cy="365125"/>
          </a:xfrm>
        </p:spPr>
        <p:txBody>
          <a:bodyPr/>
          <a:lstStyle/>
          <a:p>
            <a:fld id="{780BC5ED-87F5-4027-8578-F7BE9D8C36AE}" type="slidenum">
              <a:rPr lang="en-GB" smtClean="0"/>
              <a:pPr/>
              <a:t>‹#›</a:t>
            </a:fld>
            <a:endParaRPr lang="en-GB"/>
          </a:p>
        </p:txBody>
      </p:sp>
      <p:sp>
        <p:nvSpPr>
          <p:cNvPr id="15" name="Text Placeholder 9">
            <a:extLst>
              <a:ext uri="{FF2B5EF4-FFF2-40B4-BE49-F238E27FC236}">
                <a16:creationId xmlns:a16="http://schemas.microsoft.com/office/drawing/2014/main" id="{DFFD309B-C545-4B5E-8E50-DC6B670F5232}"/>
              </a:ext>
            </a:extLst>
          </p:cNvPr>
          <p:cNvSpPr>
            <a:spLocks noGrp="1"/>
          </p:cNvSpPr>
          <p:nvPr>
            <p:ph type="body" sz="quarter" idx="14"/>
          </p:nvPr>
        </p:nvSpPr>
        <p:spPr>
          <a:xfrm>
            <a:off x="334962" y="3906428"/>
            <a:ext cx="7839072" cy="1753909"/>
          </a:xfrm>
          <a:prstGeom prst="rect">
            <a:avLst/>
          </a:prstGeom>
        </p:spPr>
        <p:txBody>
          <a:bodyPr anchor="t"/>
          <a:lstStyle>
            <a:lvl1pPr algn="l">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sp>
        <p:nvSpPr>
          <p:cNvPr id="18" name="Footer Placeholder 4">
            <a:extLst>
              <a:ext uri="{FF2B5EF4-FFF2-40B4-BE49-F238E27FC236}">
                <a16:creationId xmlns:a16="http://schemas.microsoft.com/office/drawing/2014/main" id="{93111DC1-F8A9-4ACF-B9A6-15260ADDEDF6}"/>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pic>
        <p:nvPicPr>
          <p:cNvPr id="19" name="Graphic 18">
            <a:extLst>
              <a:ext uri="{FF2B5EF4-FFF2-40B4-BE49-F238E27FC236}">
                <a16:creationId xmlns:a16="http://schemas.microsoft.com/office/drawing/2014/main" id="{12F9CC96-A04F-474A-8889-C436486F039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34962" y="1453566"/>
            <a:ext cx="618566" cy="834214"/>
          </a:xfrm>
          <a:prstGeom prst="rect">
            <a:avLst/>
          </a:prstGeom>
        </p:spPr>
      </p:pic>
    </p:spTree>
    <p:extLst>
      <p:ext uri="{BB962C8B-B14F-4D97-AF65-F5344CB8AC3E}">
        <p14:creationId xmlns:p14="http://schemas.microsoft.com/office/powerpoint/2010/main" val="1835161489"/>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4_Midnight Blu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021F4E"/>
          </a:solidFill>
        </p:spPr>
        <p:txBody>
          <a:bodyPr wrap="square" lIns="0" tIns="0" rIns="0" bIns="0" rtlCol="0"/>
          <a:lstStyle/>
          <a:p>
            <a:endParaRPr dirty="0"/>
          </a:p>
        </p:txBody>
      </p:sp>
      <p:sp>
        <p:nvSpPr>
          <p:cNvPr id="19" name="Freeform: Shape 18">
            <a:extLst>
              <a:ext uri="{FF2B5EF4-FFF2-40B4-BE49-F238E27FC236}">
                <a16:creationId xmlns:a16="http://schemas.microsoft.com/office/drawing/2014/main" id="{18F1CB5E-849E-401E-9D92-397AD68F5284}"/>
              </a:ext>
            </a:extLst>
          </p:cNvPr>
          <p:cNvSpPr/>
          <p:nvPr userDrawn="1"/>
        </p:nvSpPr>
        <p:spPr>
          <a:xfrm>
            <a:off x="842075" y="1541329"/>
            <a:ext cx="129943" cy="129943"/>
          </a:xfrm>
          <a:custGeom>
            <a:avLst/>
            <a:gdLst>
              <a:gd name="connsiteX0" fmla="*/ 129943 w 129943"/>
              <a:gd name="connsiteY0" fmla="*/ 64972 h 129943"/>
              <a:gd name="connsiteX1" fmla="*/ 64972 w 129943"/>
              <a:gd name="connsiteY1" fmla="*/ 129943 h 129943"/>
              <a:gd name="connsiteX2" fmla="*/ 0 w 129943"/>
              <a:gd name="connsiteY2" fmla="*/ 64972 h 129943"/>
              <a:gd name="connsiteX3" fmla="*/ 64972 w 129943"/>
              <a:gd name="connsiteY3" fmla="*/ 0 h 129943"/>
              <a:gd name="connsiteX4" fmla="*/ 129943 w 129943"/>
              <a:gd name="connsiteY4" fmla="*/ 64972 h 12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43" h="129943">
                <a:moveTo>
                  <a:pt x="129943" y="64972"/>
                </a:moveTo>
                <a:cubicBezTo>
                  <a:pt x="129943" y="100855"/>
                  <a:pt x="100855" y="129943"/>
                  <a:pt x="64972" y="129943"/>
                </a:cubicBezTo>
                <a:cubicBezTo>
                  <a:pt x="29089" y="129943"/>
                  <a:pt x="0" y="100855"/>
                  <a:pt x="0" y="64972"/>
                </a:cubicBezTo>
                <a:cubicBezTo>
                  <a:pt x="0" y="29089"/>
                  <a:pt x="29089" y="0"/>
                  <a:pt x="64972" y="0"/>
                </a:cubicBezTo>
                <a:cubicBezTo>
                  <a:pt x="100855" y="0"/>
                  <a:pt x="129943" y="29089"/>
                  <a:pt x="129943" y="64972"/>
                </a:cubicBezTo>
                <a:close/>
              </a:path>
            </a:pathLst>
          </a:custGeom>
          <a:solidFill>
            <a:srgbClr val="F6AD04"/>
          </a:solidFill>
          <a:ln w="6038"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3CF180EA-90A5-4CE6-8798-0A80DCD68B85}"/>
              </a:ext>
            </a:extLst>
          </p:cNvPr>
          <p:cNvSpPr/>
          <p:nvPr userDrawn="1"/>
        </p:nvSpPr>
        <p:spPr>
          <a:xfrm>
            <a:off x="334962" y="1417395"/>
            <a:ext cx="682055" cy="867919"/>
          </a:xfrm>
          <a:custGeom>
            <a:avLst/>
            <a:gdLst>
              <a:gd name="connsiteX0" fmla="*/ 579433 w 682055"/>
              <a:gd name="connsiteY0" fmla="*/ 867919 h 867919"/>
              <a:gd name="connsiteX1" fmla="*/ 410739 w 682055"/>
              <a:gd name="connsiteY1" fmla="*/ 867919 h 867919"/>
              <a:gd name="connsiteX2" fmla="*/ 398515 w 682055"/>
              <a:gd name="connsiteY2" fmla="*/ 855695 h 867919"/>
              <a:gd name="connsiteX3" fmla="*/ 398515 w 682055"/>
              <a:gd name="connsiteY3" fmla="*/ 704115 h 867919"/>
              <a:gd name="connsiteX4" fmla="*/ 52570 w 682055"/>
              <a:gd name="connsiteY4" fmla="*/ 704115 h 867919"/>
              <a:gd name="connsiteX5" fmla="*/ 40834 w 682055"/>
              <a:gd name="connsiteY5" fmla="*/ 695374 h 867919"/>
              <a:gd name="connsiteX6" fmla="*/ 495 w 682055"/>
              <a:gd name="connsiteY6" fmla="*/ 558402 h 867919"/>
              <a:gd name="connsiteX7" fmla="*/ 2206 w 682055"/>
              <a:gd name="connsiteY7" fmla="*/ 547889 h 867919"/>
              <a:gd name="connsiteX8" fmla="*/ 384824 w 682055"/>
              <a:gd name="connsiteY8" fmla="*/ 5195 h 867919"/>
              <a:gd name="connsiteX9" fmla="*/ 394787 w 682055"/>
              <a:gd name="connsiteY9" fmla="*/ 0 h 867919"/>
              <a:gd name="connsiteX10" fmla="*/ 579372 w 682055"/>
              <a:gd name="connsiteY10" fmla="*/ 0 h 867919"/>
              <a:gd name="connsiteX11" fmla="*/ 591596 w 682055"/>
              <a:gd name="connsiteY11" fmla="*/ 12224 h 867919"/>
              <a:gd name="connsiteX12" fmla="*/ 591596 w 682055"/>
              <a:gd name="connsiteY12" fmla="*/ 91559 h 867919"/>
              <a:gd name="connsiteX13" fmla="*/ 579372 w 682055"/>
              <a:gd name="connsiteY13" fmla="*/ 103784 h 867919"/>
              <a:gd name="connsiteX14" fmla="*/ 567148 w 682055"/>
              <a:gd name="connsiteY14" fmla="*/ 91559 h 867919"/>
              <a:gd name="connsiteX15" fmla="*/ 567148 w 682055"/>
              <a:gd name="connsiteY15" fmla="*/ 24448 h 867919"/>
              <a:gd name="connsiteX16" fmla="*/ 401143 w 682055"/>
              <a:gd name="connsiteY16" fmla="*/ 24448 h 867919"/>
              <a:gd name="connsiteX17" fmla="*/ 25615 w 682055"/>
              <a:gd name="connsiteY17" fmla="*/ 557180 h 867919"/>
              <a:gd name="connsiteX18" fmla="*/ 61677 w 682055"/>
              <a:gd name="connsiteY18" fmla="*/ 679666 h 867919"/>
              <a:gd name="connsiteX19" fmla="*/ 410678 w 682055"/>
              <a:gd name="connsiteY19" fmla="*/ 679666 h 867919"/>
              <a:gd name="connsiteX20" fmla="*/ 422902 w 682055"/>
              <a:gd name="connsiteY20" fmla="*/ 691890 h 867919"/>
              <a:gd name="connsiteX21" fmla="*/ 422902 w 682055"/>
              <a:gd name="connsiteY21" fmla="*/ 843471 h 867919"/>
              <a:gd name="connsiteX22" fmla="*/ 567148 w 682055"/>
              <a:gd name="connsiteY22" fmla="*/ 843471 h 867919"/>
              <a:gd name="connsiteX23" fmla="*/ 567148 w 682055"/>
              <a:gd name="connsiteY23" fmla="*/ 691890 h 867919"/>
              <a:gd name="connsiteX24" fmla="*/ 579372 w 682055"/>
              <a:gd name="connsiteY24" fmla="*/ 679666 h 867919"/>
              <a:gd name="connsiteX25" fmla="*/ 657607 w 682055"/>
              <a:gd name="connsiteY25" fmla="*/ 679666 h 867919"/>
              <a:gd name="connsiteX26" fmla="*/ 657607 w 682055"/>
              <a:gd name="connsiteY26" fmla="*/ 545200 h 867919"/>
              <a:gd name="connsiteX27" fmla="*/ 579372 w 682055"/>
              <a:gd name="connsiteY27" fmla="*/ 545200 h 867919"/>
              <a:gd name="connsiteX28" fmla="*/ 567148 w 682055"/>
              <a:gd name="connsiteY28" fmla="*/ 532976 h 867919"/>
              <a:gd name="connsiteX29" fmla="*/ 567148 w 682055"/>
              <a:gd name="connsiteY29" fmla="*/ 299004 h 867919"/>
              <a:gd name="connsiteX30" fmla="*/ 579372 w 682055"/>
              <a:gd name="connsiteY30" fmla="*/ 286780 h 867919"/>
              <a:gd name="connsiteX31" fmla="*/ 591596 w 682055"/>
              <a:gd name="connsiteY31" fmla="*/ 299004 h 867919"/>
              <a:gd name="connsiteX32" fmla="*/ 591596 w 682055"/>
              <a:gd name="connsiteY32" fmla="*/ 520751 h 867919"/>
              <a:gd name="connsiteX33" fmla="*/ 669831 w 682055"/>
              <a:gd name="connsiteY33" fmla="*/ 520751 h 867919"/>
              <a:gd name="connsiteX34" fmla="*/ 682056 w 682055"/>
              <a:gd name="connsiteY34" fmla="*/ 532976 h 867919"/>
              <a:gd name="connsiteX35" fmla="*/ 682056 w 682055"/>
              <a:gd name="connsiteY35" fmla="*/ 691890 h 867919"/>
              <a:gd name="connsiteX36" fmla="*/ 669831 w 682055"/>
              <a:gd name="connsiteY36" fmla="*/ 704115 h 867919"/>
              <a:gd name="connsiteX37" fmla="*/ 591596 w 682055"/>
              <a:gd name="connsiteY37" fmla="*/ 704115 h 867919"/>
              <a:gd name="connsiteX38" fmla="*/ 591596 w 682055"/>
              <a:gd name="connsiteY38" fmla="*/ 855695 h 867919"/>
              <a:gd name="connsiteX39" fmla="*/ 579372 w 682055"/>
              <a:gd name="connsiteY39" fmla="*/ 867919 h 867919"/>
              <a:gd name="connsiteX40" fmla="*/ 410739 w 682055"/>
              <a:gd name="connsiteY40" fmla="*/ 545200 h 867919"/>
              <a:gd name="connsiteX41" fmla="*/ 195593 w 682055"/>
              <a:gd name="connsiteY41" fmla="*/ 545200 h 867919"/>
              <a:gd name="connsiteX42" fmla="*/ 184775 w 682055"/>
              <a:gd name="connsiteY42" fmla="*/ 538599 h 867919"/>
              <a:gd name="connsiteX43" fmla="*/ 185569 w 682055"/>
              <a:gd name="connsiteY43" fmla="*/ 525947 h 867919"/>
              <a:gd name="connsiteX44" fmla="*/ 400715 w 682055"/>
              <a:gd name="connsiteY44" fmla="*/ 217897 h 867919"/>
              <a:gd name="connsiteX45" fmla="*/ 414406 w 682055"/>
              <a:gd name="connsiteY45" fmla="*/ 213251 h 867919"/>
              <a:gd name="connsiteX46" fmla="*/ 422963 w 682055"/>
              <a:gd name="connsiteY46" fmla="*/ 224925 h 867919"/>
              <a:gd name="connsiteX47" fmla="*/ 422963 w 682055"/>
              <a:gd name="connsiteY47" fmla="*/ 532976 h 867919"/>
              <a:gd name="connsiteX48" fmla="*/ 410739 w 682055"/>
              <a:gd name="connsiteY48" fmla="*/ 545200 h 867919"/>
              <a:gd name="connsiteX49" fmla="*/ 219064 w 682055"/>
              <a:gd name="connsiteY49" fmla="*/ 520751 h 867919"/>
              <a:gd name="connsiteX50" fmla="*/ 398515 w 682055"/>
              <a:gd name="connsiteY50" fmla="*/ 520751 h 867919"/>
              <a:gd name="connsiteX51" fmla="*/ 398515 w 682055"/>
              <a:gd name="connsiteY51" fmla="*/ 263798 h 867919"/>
              <a:gd name="connsiteX52" fmla="*/ 219064 w 682055"/>
              <a:gd name="connsiteY52" fmla="*/ 520751 h 8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82055" h="867919">
                <a:moveTo>
                  <a:pt x="579433" y="867919"/>
                </a:moveTo>
                <a:lnTo>
                  <a:pt x="410739" y="867919"/>
                </a:lnTo>
                <a:cubicBezTo>
                  <a:pt x="404016" y="867919"/>
                  <a:pt x="398515" y="862418"/>
                  <a:pt x="398515" y="855695"/>
                </a:cubicBezTo>
                <a:lnTo>
                  <a:pt x="398515" y="704115"/>
                </a:lnTo>
                <a:lnTo>
                  <a:pt x="52570" y="704115"/>
                </a:lnTo>
                <a:cubicBezTo>
                  <a:pt x="47130" y="704115"/>
                  <a:pt x="42362" y="700570"/>
                  <a:pt x="40834" y="695374"/>
                </a:cubicBezTo>
                <a:lnTo>
                  <a:pt x="495" y="558402"/>
                </a:lnTo>
                <a:cubicBezTo>
                  <a:pt x="-545" y="554796"/>
                  <a:pt x="67" y="550945"/>
                  <a:pt x="2206" y="547889"/>
                </a:cubicBezTo>
                <a:lnTo>
                  <a:pt x="384824" y="5195"/>
                </a:lnTo>
                <a:cubicBezTo>
                  <a:pt x="387146" y="1956"/>
                  <a:pt x="390814" y="0"/>
                  <a:pt x="394787" y="0"/>
                </a:cubicBezTo>
                <a:lnTo>
                  <a:pt x="579372" y="0"/>
                </a:lnTo>
                <a:cubicBezTo>
                  <a:pt x="586096" y="0"/>
                  <a:pt x="591596" y="5501"/>
                  <a:pt x="591596" y="12224"/>
                </a:cubicBezTo>
                <a:lnTo>
                  <a:pt x="591596" y="91559"/>
                </a:lnTo>
                <a:cubicBezTo>
                  <a:pt x="591596" y="98283"/>
                  <a:pt x="586096" y="103784"/>
                  <a:pt x="579372" y="103784"/>
                </a:cubicBezTo>
                <a:cubicBezTo>
                  <a:pt x="572649" y="103784"/>
                  <a:pt x="567148" y="98283"/>
                  <a:pt x="567148" y="91559"/>
                </a:cubicBezTo>
                <a:lnTo>
                  <a:pt x="567148" y="24448"/>
                </a:lnTo>
                <a:lnTo>
                  <a:pt x="401143" y="24448"/>
                </a:lnTo>
                <a:lnTo>
                  <a:pt x="25615" y="557180"/>
                </a:lnTo>
                <a:lnTo>
                  <a:pt x="61677" y="679666"/>
                </a:lnTo>
                <a:lnTo>
                  <a:pt x="410678" y="679666"/>
                </a:lnTo>
                <a:cubicBezTo>
                  <a:pt x="417401" y="679666"/>
                  <a:pt x="422902" y="685167"/>
                  <a:pt x="422902" y="691890"/>
                </a:cubicBezTo>
                <a:lnTo>
                  <a:pt x="422902" y="843471"/>
                </a:lnTo>
                <a:lnTo>
                  <a:pt x="567148" y="843471"/>
                </a:lnTo>
                <a:lnTo>
                  <a:pt x="567148" y="691890"/>
                </a:lnTo>
                <a:cubicBezTo>
                  <a:pt x="567148" y="685167"/>
                  <a:pt x="572649" y="679666"/>
                  <a:pt x="579372" y="679666"/>
                </a:cubicBezTo>
                <a:lnTo>
                  <a:pt x="657607" y="679666"/>
                </a:lnTo>
                <a:lnTo>
                  <a:pt x="657607" y="545200"/>
                </a:lnTo>
                <a:lnTo>
                  <a:pt x="579372" y="545200"/>
                </a:lnTo>
                <a:cubicBezTo>
                  <a:pt x="572649" y="545200"/>
                  <a:pt x="567148" y="539699"/>
                  <a:pt x="567148" y="532976"/>
                </a:cubicBezTo>
                <a:lnTo>
                  <a:pt x="567148" y="299004"/>
                </a:lnTo>
                <a:cubicBezTo>
                  <a:pt x="567148" y="292281"/>
                  <a:pt x="572649" y="286780"/>
                  <a:pt x="579372" y="286780"/>
                </a:cubicBezTo>
                <a:cubicBezTo>
                  <a:pt x="586096" y="286780"/>
                  <a:pt x="591596" y="292281"/>
                  <a:pt x="591596" y="299004"/>
                </a:cubicBezTo>
                <a:lnTo>
                  <a:pt x="591596" y="520751"/>
                </a:lnTo>
                <a:lnTo>
                  <a:pt x="669831" y="520751"/>
                </a:lnTo>
                <a:cubicBezTo>
                  <a:pt x="676555" y="520751"/>
                  <a:pt x="682056" y="526252"/>
                  <a:pt x="682056" y="532976"/>
                </a:cubicBezTo>
                <a:lnTo>
                  <a:pt x="682056" y="691890"/>
                </a:lnTo>
                <a:cubicBezTo>
                  <a:pt x="682056" y="698614"/>
                  <a:pt x="676555" y="704115"/>
                  <a:pt x="669831" y="704115"/>
                </a:cubicBezTo>
                <a:lnTo>
                  <a:pt x="591596" y="704115"/>
                </a:lnTo>
                <a:lnTo>
                  <a:pt x="591596" y="855695"/>
                </a:lnTo>
                <a:cubicBezTo>
                  <a:pt x="591596" y="862418"/>
                  <a:pt x="586096" y="867919"/>
                  <a:pt x="579372" y="867919"/>
                </a:cubicBezTo>
                <a:close/>
                <a:moveTo>
                  <a:pt x="410739" y="545200"/>
                </a:moveTo>
                <a:lnTo>
                  <a:pt x="195593" y="545200"/>
                </a:lnTo>
                <a:cubicBezTo>
                  <a:pt x="191009" y="545200"/>
                  <a:pt x="186853" y="542694"/>
                  <a:pt x="184775" y="538599"/>
                </a:cubicBezTo>
                <a:cubicBezTo>
                  <a:pt x="182696" y="534565"/>
                  <a:pt x="183002" y="529675"/>
                  <a:pt x="185569" y="525947"/>
                </a:cubicBezTo>
                <a:lnTo>
                  <a:pt x="400715" y="217897"/>
                </a:lnTo>
                <a:cubicBezTo>
                  <a:pt x="403771" y="213496"/>
                  <a:pt x="409333" y="211601"/>
                  <a:pt x="414406" y="213251"/>
                </a:cubicBezTo>
                <a:cubicBezTo>
                  <a:pt x="419479" y="214841"/>
                  <a:pt x="422963" y="219547"/>
                  <a:pt x="422963" y="224925"/>
                </a:cubicBezTo>
                <a:lnTo>
                  <a:pt x="422963" y="532976"/>
                </a:lnTo>
                <a:cubicBezTo>
                  <a:pt x="422963" y="539699"/>
                  <a:pt x="417463" y="545200"/>
                  <a:pt x="410739" y="545200"/>
                </a:cubicBezTo>
                <a:close/>
                <a:moveTo>
                  <a:pt x="219064" y="520751"/>
                </a:moveTo>
                <a:lnTo>
                  <a:pt x="398515" y="520751"/>
                </a:lnTo>
                <a:lnTo>
                  <a:pt x="398515" y="263798"/>
                </a:lnTo>
                <a:lnTo>
                  <a:pt x="219064" y="520751"/>
                </a:lnTo>
                <a:close/>
              </a:path>
            </a:pathLst>
          </a:custGeom>
          <a:solidFill>
            <a:srgbClr val="FFFFFF"/>
          </a:solidFill>
          <a:ln w="6038" cap="flat">
            <a:noFill/>
            <a:prstDash val="solid"/>
            <a:miter/>
          </a:ln>
        </p:spPr>
        <p:txBody>
          <a:bodyPr rtlCol="0" anchor="ctr"/>
          <a:lstStyle/>
          <a:p>
            <a:endParaRPr lang="en-GB" dirty="0"/>
          </a:p>
        </p:txBody>
      </p:sp>
      <p:pic>
        <p:nvPicPr>
          <p:cNvPr id="12" name="Picture 11">
            <a:extLst>
              <a:ext uri="{FF2B5EF4-FFF2-40B4-BE49-F238E27FC236}">
                <a16:creationId xmlns:a16="http://schemas.microsoft.com/office/drawing/2014/main" id="{814CD79B-0E92-EC4D-9849-687C288412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8901" b="44972"/>
          <a:stretch/>
        </p:blipFill>
        <p:spPr>
          <a:xfrm>
            <a:off x="7288934" y="3084179"/>
            <a:ext cx="4903066" cy="3773821"/>
          </a:xfrm>
          <a:prstGeom prst="rect">
            <a:avLst/>
          </a:prstGeom>
        </p:spPr>
      </p:pic>
      <p:sp>
        <p:nvSpPr>
          <p:cNvPr id="4" name="Holder 4"/>
          <p:cNvSpPr>
            <a:spLocks noGrp="1"/>
          </p:cNvSpPr>
          <p:nvPr>
            <p:ph type="sldNum" sz="quarter" idx="7"/>
          </p:nvPr>
        </p:nvSpPr>
        <p:spPr>
          <a:xfrm>
            <a:off x="11502000" y="6405457"/>
            <a:ext cx="284479" cy="215444"/>
          </a:xfrm>
        </p:spPr>
        <p:txBody>
          <a:bodyPr lIns="0" tIns="0" rIns="0" bIns="0"/>
          <a:lstStyle>
            <a:lvl1pPr algn="r">
              <a:defRPr sz="1400" b="1" i="0">
                <a:solidFill>
                  <a:schemeClr val="bg1"/>
                </a:solidFill>
                <a:latin typeface="Century Gothic"/>
                <a:cs typeface="Century Gothic"/>
              </a:defRPr>
            </a:lvl1pPr>
          </a:lstStyle>
          <a:p>
            <a:pPr marL="45720">
              <a:spcBef>
                <a:spcPts val="105"/>
              </a:spcBef>
            </a:pPr>
            <a:fld id="{81D60167-4931-47E6-BA6A-407CBD079E47}" type="slidenum">
              <a:rPr lang="en-GB" smtClean="0"/>
              <a:pPr marL="45720">
                <a:spcBef>
                  <a:spcPts val="105"/>
                </a:spcBef>
              </a:pPr>
              <a:t>‹#›</a:t>
            </a:fld>
            <a:endParaRPr lang="en-GB" dirty="0"/>
          </a:p>
        </p:txBody>
      </p:sp>
      <p:pic>
        <p:nvPicPr>
          <p:cNvPr id="3" name="Picture 2">
            <a:extLst>
              <a:ext uri="{FF2B5EF4-FFF2-40B4-BE49-F238E27FC236}">
                <a16:creationId xmlns:a16="http://schemas.microsoft.com/office/drawing/2014/main" id="{C76E4E0C-CD97-4941-AC89-2783A1AA28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29500" y="996618"/>
            <a:ext cx="4762500" cy="5864678"/>
          </a:xfrm>
          <a:prstGeom prst="rect">
            <a:avLst/>
          </a:prstGeom>
        </p:spPr>
      </p:pic>
      <p:pic>
        <p:nvPicPr>
          <p:cNvPr id="11" name="Picture 10">
            <a:extLst>
              <a:ext uri="{FF2B5EF4-FFF2-40B4-BE49-F238E27FC236}">
                <a16:creationId xmlns:a16="http://schemas.microsoft.com/office/drawing/2014/main" id="{7D907B07-B8CD-4DCB-9AEC-BA5A55479C0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3000" t="17197" r="19078" b="25265"/>
          <a:stretch/>
        </p:blipFill>
        <p:spPr>
          <a:xfrm>
            <a:off x="10385425" y="269875"/>
            <a:ext cx="1539875" cy="860426"/>
          </a:xfrm>
          <a:prstGeom prst="rect">
            <a:avLst/>
          </a:prstGeom>
        </p:spPr>
      </p:pic>
      <p:sp>
        <p:nvSpPr>
          <p:cNvPr id="10" name="Title 1">
            <a:extLst>
              <a:ext uri="{FF2B5EF4-FFF2-40B4-BE49-F238E27FC236}">
                <a16:creationId xmlns:a16="http://schemas.microsoft.com/office/drawing/2014/main" id="{9AE0C54D-FEDB-4297-9D9A-AB40831F3C0C}"/>
              </a:ext>
            </a:extLst>
          </p:cNvPr>
          <p:cNvSpPr>
            <a:spLocks noGrp="1"/>
          </p:cNvSpPr>
          <p:nvPr>
            <p:ph type="title" hasCustomPrompt="1"/>
          </p:nvPr>
        </p:nvSpPr>
        <p:spPr>
          <a:xfrm>
            <a:off x="334962" y="2522561"/>
            <a:ext cx="7839074" cy="1274764"/>
          </a:xfrm>
          <a:prstGeom prst="rect">
            <a:avLst/>
          </a:prstGeom>
        </p:spPr>
        <p:txBody>
          <a:bodyPr anchor="t"/>
          <a:lstStyle>
            <a:lvl1pPr algn="l">
              <a:defRPr sz="4800"/>
            </a:lvl1pPr>
          </a:lstStyle>
          <a:p>
            <a:r>
              <a:rPr lang="en-US" dirty="0"/>
              <a:t>Click to edit title</a:t>
            </a:r>
            <a:endParaRPr lang="en-GB" dirty="0"/>
          </a:p>
        </p:txBody>
      </p:sp>
      <p:sp>
        <p:nvSpPr>
          <p:cNvPr id="14" name="Slide Number Placeholder 4">
            <a:extLst>
              <a:ext uri="{FF2B5EF4-FFF2-40B4-BE49-F238E27FC236}">
                <a16:creationId xmlns:a16="http://schemas.microsoft.com/office/drawing/2014/main" id="{22364DFA-0BD2-4DEF-9DCE-E41847563471}"/>
              </a:ext>
            </a:extLst>
          </p:cNvPr>
          <p:cNvSpPr txBox="1">
            <a:spLocks/>
          </p:cNvSpPr>
          <p:nvPr userDrawn="1"/>
        </p:nvSpPr>
        <p:spPr>
          <a:xfrm>
            <a:off x="9034272" y="6356350"/>
            <a:ext cx="2822766"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0BC5ED-87F5-4027-8578-F7BE9D8C36AE}" type="slidenum">
              <a:rPr lang="en-GB" smtClean="0"/>
              <a:pPr/>
              <a:t>‹#›</a:t>
            </a:fld>
            <a:endParaRPr lang="en-GB"/>
          </a:p>
        </p:txBody>
      </p:sp>
      <p:sp>
        <p:nvSpPr>
          <p:cNvPr id="15" name="Text Placeholder 9">
            <a:extLst>
              <a:ext uri="{FF2B5EF4-FFF2-40B4-BE49-F238E27FC236}">
                <a16:creationId xmlns:a16="http://schemas.microsoft.com/office/drawing/2014/main" id="{AABD8D8D-D481-486A-B2D2-8D7434299111}"/>
              </a:ext>
            </a:extLst>
          </p:cNvPr>
          <p:cNvSpPr>
            <a:spLocks noGrp="1"/>
          </p:cNvSpPr>
          <p:nvPr>
            <p:ph type="body" sz="quarter" idx="14"/>
          </p:nvPr>
        </p:nvSpPr>
        <p:spPr>
          <a:xfrm>
            <a:off x="334962" y="3917702"/>
            <a:ext cx="7839072" cy="1753909"/>
          </a:xfrm>
          <a:prstGeom prst="rect">
            <a:avLst/>
          </a:prstGeom>
        </p:spPr>
        <p:txBody>
          <a:bodyPr anchor="t"/>
          <a:lstStyle>
            <a:lvl1pPr algn="l">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sp>
        <p:nvSpPr>
          <p:cNvPr id="18" name="Footer Placeholder 4">
            <a:extLst>
              <a:ext uri="{FF2B5EF4-FFF2-40B4-BE49-F238E27FC236}">
                <a16:creationId xmlns:a16="http://schemas.microsoft.com/office/drawing/2014/main" id="{DF78F986-6149-4057-9962-D32BA8734898}"/>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1014208238"/>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Divider 4_Midnight Blu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021F4E"/>
          </a:solidFill>
        </p:spPr>
        <p:txBody>
          <a:bodyPr wrap="square" lIns="0" tIns="0" rIns="0" bIns="0" rtlCol="0"/>
          <a:lstStyle/>
          <a:p>
            <a:endParaRPr dirty="0"/>
          </a:p>
        </p:txBody>
      </p:sp>
      <p:pic>
        <p:nvPicPr>
          <p:cNvPr id="12" name="Picture 11">
            <a:extLst>
              <a:ext uri="{FF2B5EF4-FFF2-40B4-BE49-F238E27FC236}">
                <a16:creationId xmlns:a16="http://schemas.microsoft.com/office/drawing/2014/main" id="{814CD79B-0E92-EC4D-9849-687C288412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8901" b="44972"/>
          <a:stretch/>
        </p:blipFill>
        <p:spPr>
          <a:xfrm>
            <a:off x="7288934" y="3084179"/>
            <a:ext cx="4903066" cy="3773821"/>
          </a:xfrm>
          <a:prstGeom prst="rect">
            <a:avLst/>
          </a:prstGeom>
        </p:spPr>
      </p:pic>
      <p:sp>
        <p:nvSpPr>
          <p:cNvPr id="4" name="Holder 4"/>
          <p:cNvSpPr>
            <a:spLocks noGrp="1"/>
          </p:cNvSpPr>
          <p:nvPr>
            <p:ph type="sldNum" sz="quarter" idx="7"/>
          </p:nvPr>
        </p:nvSpPr>
        <p:spPr>
          <a:xfrm>
            <a:off x="11502000" y="6405457"/>
            <a:ext cx="284479" cy="215444"/>
          </a:xfrm>
        </p:spPr>
        <p:txBody>
          <a:bodyPr lIns="0" tIns="0" rIns="0" bIns="0"/>
          <a:lstStyle>
            <a:lvl1pPr algn="r">
              <a:defRPr sz="1400" b="1" i="0">
                <a:solidFill>
                  <a:schemeClr val="bg1"/>
                </a:solidFill>
                <a:latin typeface="Century Gothic"/>
                <a:cs typeface="Century Gothic"/>
              </a:defRPr>
            </a:lvl1pPr>
          </a:lstStyle>
          <a:p>
            <a:pPr marL="45720">
              <a:spcBef>
                <a:spcPts val="105"/>
              </a:spcBef>
            </a:pPr>
            <a:fld id="{81D60167-4931-47E6-BA6A-407CBD079E47}" type="slidenum">
              <a:rPr lang="en-GB" smtClean="0"/>
              <a:pPr marL="45720">
                <a:spcBef>
                  <a:spcPts val="105"/>
                </a:spcBef>
              </a:pPr>
              <a:t>‹#›</a:t>
            </a:fld>
            <a:endParaRPr lang="en-GB" dirty="0"/>
          </a:p>
        </p:txBody>
      </p:sp>
      <p:pic>
        <p:nvPicPr>
          <p:cNvPr id="3" name="Picture 2">
            <a:extLst>
              <a:ext uri="{FF2B5EF4-FFF2-40B4-BE49-F238E27FC236}">
                <a16:creationId xmlns:a16="http://schemas.microsoft.com/office/drawing/2014/main" id="{C76E4E0C-CD97-4941-AC89-2783A1AA28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29500" y="996618"/>
            <a:ext cx="4762500" cy="5864678"/>
          </a:xfrm>
          <a:prstGeom prst="rect">
            <a:avLst/>
          </a:prstGeom>
        </p:spPr>
      </p:pic>
      <p:pic>
        <p:nvPicPr>
          <p:cNvPr id="11" name="Picture 10">
            <a:extLst>
              <a:ext uri="{FF2B5EF4-FFF2-40B4-BE49-F238E27FC236}">
                <a16:creationId xmlns:a16="http://schemas.microsoft.com/office/drawing/2014/main" id="{7D907B07-B8CD-4DCB-9AEC-BA5A55479C0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3000" t="17197" r="19078" b="25265"/>
          <a:stretch/>
        </p:blipFill>
        <p:spPr>
          <a:xfrm>
            <a:off x="10385425" y="269875"/>
            <a:ext cx="1539875" cy="860426"/>
          </a:xfrm>
          <a:prstGeom prst="rect">
            <a:avLst/>
          </a:prstGeom>
        </p:spPr>
      </p:pic>
      <p:sp>
        <p:nvSpPr>
          <p:cNvPr id="10" name="Title 1">
            <a:extLst>
              <a:ext uri="{FF2B5EF4-FFF2-40B4-BE49-F238E27FC236}">
                <a16:creationId xmlns:a16="http://schemas.microsoft.com/office/drawing/2014/main" id="{9AE0C54D-FEDB-4297-9D9A-AB40831F3C0C}"/>
              </a:ext>
            </a:extLst>
          </p:cNvPr>
          <p:cNvSpPr>
            <a:spLocks noGrp="1"/>
          </p:cNvSpPr>
          <p:nvPr>
            <p:ph type="title" hasCustomPrompt="1"/>
          </p:nvPr>
        </p:nvSpPr>
        <p:spPr>
          <a:xfrm>
            <a:off x="334962" y="2517389"/>
            <a:ext cx="7839074" cy="1274764"/>
          </a:xfrm>
          <a:prstGeom prst="rect">
            <a:avLst/>
          </a:prstGeom>
        </p:spPr>
        <p:txBody>
          <a:bodyPr anchor="t"/>
          <a:lstStyle>
            <a:lvl1pPr algn="l">
              <a:defRPr sz="4800"/>
            </a:lvl1pPr>
          </a:lstStyle>
          <a:p>
            <a:r>
              <a:rPr lang="en-US" dirty="0"/>
              <a:t>Click to edit title</a:t>
            </a:r>
            <a:endParaRPr lang="en-GB" dirty="0"/>
          </a:p>
        </p:txBody>
      </p:sp>
      <p:sp>
        <p:nvSpPr>
          <p:cNvPr id="14" name="Slide Number Placeholder 4">
            <a:extLst>
              <a:ext uri="{FF2B5EF4-FFF2-40B4-BE49-F238E27FC236}">
                <a16:creationId xmlns:a16="http://schemas.microsoft.com/office/drawing/2014/main" id="{22364DFA-0BD2-4DEF-9DCE-E41847563471}"/>
              </a:ext>
            </a:extLst>
          </p:cNvPr>
          <p:cNvSpPr txBox="1">
            <a:spLocks/>
          </p:cNvSpPr>
          <p:nvPr userDrawn="1"/>
        </p:nvSpPr>
        <p:spPr>
          <a:xfrm>
            <a:off x="9034272" y="6356350"/>
            <a:ext cx="2822766"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0BC5ED-87F5-4027-8578-F7BE9D8C36AE}" type="slidenum">
              <a:rPr lang="en-GB" smtClean="0"/>
              <a:pPr/>
              <a:t>‹#›</a:t>
            </a:fld>
            <a:endParaRPr lang="en-GB"/>
          </a:p>
        </p:txBody>
      </p:sp>
      <p:sp>
        <p:nvSpPr>
          <p:cNvPr id="15" name="Text Placeholder 9">
            <a:extLst>
              <a:ext uri="{FF2B5EF4-FFF2-40B4-BE49-F238E27FC236}">
                <a16:creationId xmlns:a16="http://schemas.microsoft.com/office/drawing/2014/main" id="{AABD8D8D-D481-486A-B2D2-8D7434299111}"/>
              </a:ext>
            </a:extLst>
          </p:cNvPr>
          <p:cNvSpPr>
            <a:spLocks noGrp="1"/>
          </p:cNvSpPr>
          <p:nvPr>
            <p:ph type="body" sz="quarter" idx="14"/>
          </p:nvPr>
        </p:nvSpPr>
        <p:spPr>
          <a:xfrm>
            <a:off x="334962" y="3912530"/>
            <a:ext cx="7839072" cy="1753909"/>
          </a:xfrm>
          <a:prstGeom prst="rect">
            <a:avLst/>
          </a:prstGeom>
        </p:spPr>
        <p:txBody>
          <a:bodyPr anchor="t"/>
          <a:lstStyle>
            <a:lvl1pPr algn="l">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sp>
        <p:nvSpPr>
          <p:cNvPr id="18" name="Footer Placeholder 4">
            <a:extLst>
              <a:ext uri="{FF2B5EF4-FFF2-40B4-BE49-F238E27FC236}">
                <a16:creationId xmlns:a16="http://schemas.microsoft.com/office/drawing/2014/main" id="{DF78F986-6149-4057-9962-D32BA8734898}"/>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2099118950"/>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1_Go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6AD04"/>
          </a:solidFill>
        </p:spPr>
        <p:txBody>
          <a:bodyPr wrap="square" lIns="0" tIns="0" rIns="0" bIns="0" rtlCol="0"/>
          <a:lstStyle/>
          <a:p>
            <a:endParaRPr dirty="0"/>
          </a:p>
        </p:txBody>
      </p:sp>
      <p:sp>
        <p:nvSpPr>
          <p:cNvPr id="17" name="object 5">
            <a:extLst>
              <a:ext uri="{FF2B5EF4-FFF2-40B4-BE49-F238E27FC236}">
                <a16:creationId xmlns:a16="http://schemas.microsoft.com/office/drawing/2014/main" id="{B57D304D-FB17-4649-B93F-A9858C1555F3}"/>
              </a:ext>
            </a:extLst>
          </p:cNvPr>
          <p:cNvSpPr/>
          <p:nvPr userDrawn="1"/>
        </p:nvSpPr>
        <p:spPr>
          <a:xfrm>
            <a:off x="8208646" y="-1"/>
            <a:ext cx="3983354" cy="2005330"/>
          </a:xfrm>
          <a:custGeom>
            <a:avLst/>
            <a:gdLst/>
            <a:ahLst/>
            <a:cxnLst/>
            <a:rect l="l" t="t" r="r" b="b"/>
            <a:pathLst>
              <a:path w="3983354" h="2005330">
                <a:moveTo>
                  <a:pt x="3982828" y="0"/>
                </a:moveTo>
                <a:lnTo>
                  <a:pt x="0" y="0"/>
                </a:lnTo>
                <a:lnTo>
                  <a:pt x="37820" y="34243"/>
                </a:lnTo>
                <a:lnTo>
                  <a:pt x="85435" y="76697"/>
                </a:lnTo>
                <a:lnTo>
                  <a:pt x="133377" y="118789"/>
                </a:lnTo>
                <a:lnTo>
                  <a:pt x="181643" y="160519"/>
                </a:lnTo>
                <a:lnTo>
                  <a:pt x="230232" y="201883"/>
                </a:lnTo>
                <a:lnTo>
                  <a:pt x="279142" y="242879"/>
                </a:lnTo>
                <a:lnTo>
                  <a:pt x="328370" y="283506"/>
                </a:lnTo>
                <a:lnTo>
                  <a:pt x="377915" y="323760"/>
                </a:lnTo>
                <a:lnTo>
                  <a:pt x="427773" y="363641"/>
                </a:lnTo>
                <a:lnTo>
                  <a:pt x="477943" y="403146"/>
                </a:lnTo>
                <a:lnTo>
                  <a:pt x="528424" y="442272"/>
                </a:lnTo>
                <a:lnTo>
                  <a:pt x="579212" y="481018"/>
                </a:lnTo>
                <a:lnTo>
                  <a:pt x="630306" y="519382"/>
                </a:lnTo>
                <a:lnTo>
                  <a:pt x="681703" y="557360"/>
                </a:lnTo>
                <a:lnTo>
                  <a:pt x="733401" y="594952"/>
                </a:lnTo>
                <a:lnTo>
                  <a:pt x="785399" y="632155"/>
                </a:lnTo>
                <a:lnTo>
                  <a:pt x="837693" y="668967"/>
                </a:lnTo>
                <a:lnTo>
                  <a:pt x="890283" y="705386"/>
                </a:lnTo>
                <a:lnTo>
                  <a:pt x="943165" y="741409"/>
                </a:lnTo>
                <a:lnTo>
                  <a:pt x="996338" y="777035"/>
                </a:lnTo>
                <a:lnTo>
                  <a:pt x="1049799" y="812261"/>
                </a:lnTo>
                <a:lnTo>
                  <a:pt x="1103547" y="847086"/>
                </a:lnTo>
                <a:lnTo>
                  <a:pt x="1157579" y="881506"/>
                </a:lnTo>
                <a:lnTo>
                  <a:pt x="1211892" y="915521"/>
                </a:lnTo>
                <a:lnTo>
                  <a:pt x="1266486" y="949127"/>
                </a:lnTo>
                <a:lnTo>
                  <a:pt x="1321358" y="982323"/>
                </a:lnTo>
                <a:lnTo>
                  <a:pt x="1376505" y="1015106"/>
                </a:lnTo>
                <a:lnTo>
                  <a:pt x="1431926" y="1047475"/>
                </a:lnTo>
                <a:lnTo>
                  <a:pt x="1487618" y="1079427"/>
                </a:lnTo>
                <a:lnTo>
                  <a:pt x="1543580" y="1110960"/>
                </a:lnTo>
                <a:lnTo>
                  <a:pt x="1599808" y="1142073"/>
                </a:lnTo>
                <a:lnTo>
                  <a:pt x="1656302" y="1172762"/>
                </a:lnTo>
                <a:lnTo>
                  <a:pt x="1770075" y="1232862"/>
                </a:lnTo>
                <a:lnTo>
                  <a:pt x="1884883" y="1291244"/>
                </a:lnTo>
                <a:lnTo>
                  <a:pt x="2000707" y="1347890"/>
                </a:lnTo>
                <a:lnTo>
                  <a:pt x="2117532" y="1402784"/>
                </a:lnTo>
                <a:lnTo>
                  <a:pt x="2235340" y="1455909"/>
                </a:lnTo>
                <a:lnTo>
                  <a:pt x="2354113" y="1507246"/>
                </a:lnTo>
                <a:lnTo>
                  <a:pt x="2473835" y="1556780"/>
                </a:lnTo>
                <a:lnTo>
                  <a:pt x="2594489" y="1604493"/>
                </a:lnTo>
                <a:lnTo>
                  <a:pt x="2716057" y="1650368"/>
                </a:lnTo>
                <a:lnTo>
                  <a:pt x="2838522" y="1694388"/>
                </a:lnTo>
                <a:lnTo>
                  <a:pt x="2961868" y="1736536"/>
                </a:lnTo>
                <a:lnTo>
                  <a:pt x="3086077" y="1776795"/>
                </a:lnTo>
                <a:lnTo>
                  <a:pt x="3211132" y="1815147"/>
                </a:lnTo>
                <a:lnTo>
                  <a:pt x="3337016" y="1851576"/>
                </a:lnTo>
                <a:lnTo>
                  <a:pt x="3463712" y="1886064"/>
                </a:lnTo>
                <a:lnTo>
                  <a:pt x="3591203" y="1918594"/>
                </a:lnTo>
                <a:lnTo>
                  <a:pt x="3719471" y="1949150"/>
                </a:lnTo>
                <a:lnTo>
                  <a:pt x="3848500" y="1977713"/>
                </a:lnTo>
                <a:lnTo>
                  <a:pt x="3982828" y="2005143"/>
                </a:lnTo>
                <a:lnTo>
                  <a:pt x="3982828" y="0"/>
                </a:lnTo>
                <a:close/>
              </a:path>
            </a:pathLst>
          </a:custGeom>
          <a:solidFill>
            <a:srgbClr val="FFFFFF"/>
          </a:solidFill>
        </p:spPr>
        <p:txBody>
          <a:bodyPr wrap="square" lIns="0" tIns="0" rIns="0" bIns="0" rtlCol="0"/>
          <a:lstStyle/>
          <a:p>
            <a:endParaRPr dirty="0"/>
          </a:p>
        </p:txBody>
      </p:sp>
      <p:pic>
        <p:nvPicPr>
          <p:cNvPr id="3" name="Picture 2">
            <a:extLst>
              <a:ext uri="{FF2B5EF4-FFF2-40B4-BE49-F238E27FC236}">
                <a16:creationId xmlns:a16="http://schemas.microsoft.com/office/drawing/2014/main" id="{F7384497-46E3-AB44-A7F1-1BE1F754FB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2143" b="52921"/>
          <a:stretch/>
        </p:blipFill>
        <p:spPr>
          <a:xfrm>
            <a:off x="7319963" y="3500439"/>
            <a:ext cx="4872037" cy="3357562"/>
          </a:xfrm>
          <a:prstGeom prst="rect">
            <a:avLst/>
          </a:prstGeom>
        </p:spPr>
      </p:pic>
      <p:pic>
        <p:nvPicPr>
          <p:cNvPr id="7" name="Picture 6">
            <a:extLst>
              <a:ext uri="{FF2B5EF4-FFF2-40B4-BE49-F238E27FC236}">
                <a16:creationId xmlns:a16="http://schemas.microsoft.com/office/drawing/2014/main" id="{0494F32E-AD10-4042-96C0-0CDA0DCE5301}"/>
              </a:ext>
            </a:extLst>
          </p:cNvPr>
          <p:cNvPicPr>
            <a:picLocks noChangeAspect="1"/>
          </p:cNvPicPr>
          <p:nvPr userDrawn="1"/>
        </p:nvPicPr>
        <p:blipFill>
          <a:blip r:embed="rId3">
            <a:extLst>
              <a:ext uri="{28A0092B-C50C-407E-A947-70E740481C1C}">
                <a14:useLocalDpi xmlns:a14="http://schemas.microsoft.com/office/drawing/2010/main" val="0"/>
              </a:ext>
            </a:extLst>
          </a:blip>
          <a:srcRect l="7897" r="7897"/>
          <a:stretch/>
        </p:blipFill>
        <p:spPr>
          <a:xfrm>
            <a:off x="8349323" y="743995"/>
            <a:ext cx="4166260" cy="6114005"/>
          </a:xfrm>
          <a:prstGeom prst="rect">
            <a:avLst/>
          </a:prstGeom>
        </p:spPr>
      </p:pic>
      <p:pic>
        <p:nvPicPr>
          <p:cNvPr id="12" name="Picture 11">
            <a:extLst>
              <a:ext uri="{FF2B5EF4-FFF2-40B4-BE49-F238E27FC236}">
                <a16:creationId xmlns:a16="http://schemas.microsoft.com/office/drawing/2014/main" id="{99015E1E-FA57-4497-AB18-7C936F217F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5650" y="403536"/>
            <a:ext cx="1361538" cy="680769"/>
          </a:xfrm>
          <a:prstGeom prst="rect">
            <a:avLst/>
          </a:prstGeom>
          <a:ln>
            <a:noFill/>
          </a:ln>
        </p:spPr>
      </p:pic>
      <p:sp>
        <p:nvSpPr>
          <p:cNvPr id="11" name="Title 1">
            <a:extLst>
              <a:ext uri="{FF2B5EF4-FFF2-40B4-BE49-F238E27FC236}">
                <a16:creationId xmlns:a16="http://schemas.microsoft.com/office/drawing/2014/main" id="{D63BA44E-A892-43E3-83CA-EF76B9CE2763}"/>
              </a:ext>
            </a:extLst>
          </p:cNvPr>
          <p:cNvSpPr>
            <a:spLocks noGrp="1"/>
          </p:cNvSpPr>
          <p:nvPr>
            <p:ph type="title" hasCustomPrompt="1"/>
          </p:nvPr>
        </p:nvSpPr>
        <p:spPr>
          <a:xfrm>
            <a:off x="335831" y="2550781"/>
            <a:ext cx="7839074" cy="1274764"/>
          </a:xfrm>
          <a:prstGeom prst="rect">
            <a:avLst/>
          </a:prstGeom>
        </p:spPr>
        <p:txBody>
          <a:bodyPr anchor="t"/>
          <a:lstStyle>
            <a:lvl1pPr algn="l">
              <a:defRPr sz="4800"/>
            </a:lvl1pPr>
          </a:lstStyle>
          <a:p>
            <a:r>
              <a:rPr lang="en-US" dirty="0"/>
              <a:t>Click to edit title</a:t>
            </a:r>
            <a:endParaRPr lang="en-GB" dirty="0"/>
          </a:p>
        </p:txBody>
      </p:sp>
      <p:sp>
        <p:nvSpPr>
          <p:cNvPr id="14" name="Slide Number Placeholder 4">
            <a:extLst>
              <a:ext uri="{FF2B5EF4-FFF2-40B4-BE49-F238E27FC236}">
                <a16:creationId xmlns:a16="http://schemas.microsoft.com/office/drawing/2014/main" id="{03E1975A-2743-406B-95DF-0C6955716EA7}"/>
              </a:ext>
            </a:extLst>
          </p:cNvPr>
          <p:cNvSpPr>
            <a:spLocks noGrp="1"/>
          </p:cNvSpPr>
          <p:nvPr>
            <p:ph type="sldNum" sz="quarter" idx="12"/>
          </p:nvPr>
        </p:nvSpPr>
        <p:spPr>
          <a:xfrm>
            <a:off x="9034272" y="6356350"/>
            <a:ext cx="2822766" cy="365125"/>
          </a:xfrm>
        </p:spPr>
        <p:txBody>
          <a:bodyPr/>
          <a:lstStyle/>
          <a:p>
            <a:fld id="{780BC5ED-87F5-4027-8578-F7BE9D8C36AE}" type="slidenum">
              <a:rPr lang="en-GB" smtClean="0"/>
              <a:pPr/>
              <a:t>‹#›</a:t>
            </a:fld>
            <a:endParaRPr lang="en-GB"/>
          </a:p>
        </p:txBody>
      </p:sp>
      <p:sp>
        <p:nvSpPr>
          <p:cNvPr id="15" name="Text Placeholder 9">
            <a:extLst>
              <a:ext uri="{FF2B5EF4-FFF2-40B4-BE49-F238E27FC236}">
                <a16:creationId xmlns:a16="http://schemas.microsoft.com/office/drawing/2014/main" id="{08B1AA09-D051-4AC7-BE88-5A935E197069}"/>
              </a:ext>
            </a:extLst>
          </p:cNvPr>
          <p:cNvSpPr>
            <a:spLocks noGrp="1"/>
          </p:cNvSpPr>
          <p:nvPr>
            <p:ph type="body" sz="quarter" idx="14"/>
          </p:nvPr>
        </p:nvSpPr>
        <p:spPr>
          <a:xfrm>
            <a:off x="335831" y="3945922"/>
            <a:ext cx="7839072" cy="1753909"/>
          </a:xfrm>
          <a:prstGeom prst="rect">
            <a:avLst/>
          </a:prstGeom>
        </p:spPr>
        <p:txBody>
          <a:bodyPr anchor="t"/>
          <a:lstStyle>
            <a:lvl1pPr algn="l">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sp>
        <p:nvSpPr>
          <p:cNvPr id="5" name="Freeform: Shape 4">
            <a:extLst>
              <a:ext uri="{FF2B5EF4-FFF2-40B4-BE49-F238E27FC236}">
                <a16:creationId xmlns:a16="http://schemas.microsoft.com/office/drawing/2014/main" id="{27D7D20C-BC08-4704-94FF-58D7CC42532D}"/>
              </a:ext>
            </a:extLst>
          </p:cNvPr>
          <p:cNvSpPr/>
          <p:nvPr/>
        </p:nvSpPr>
        <p:spPr>
          <a:xfrm>
            <a:off x="638702" y="2070427"/>
            <a:ext cx="120649" cy="120649"/>
          </a:xfrm>
          <a:custGeom>
            <a:avLst/>
            <a:gdLst>
              <a:gd name="connsiteX0" fmla="*/ 120649 w 120649"/>
              <a:gd name="connsiteY0" fmla="*/ 60325 h 120649"/>
              <a:gd name="connsiteX1" fmla="*/ 60325 w 120649"/>
              <a:gd name="connsiteY1" fmla="*/ 120649 h 120649"/>
              <a:gd name="connsiteX2" fmla="*/ 0 w 120649"/>
              <a:gd name="connsiteY2" fmla="*/ 60325 h 120649"/>
              <a:gd name="connsiteX3" fmla="*/ 60325 w 120649"/>
              <a:gd name="connsiteY3" fmla="*/ 0 h 120649"/>
              <a:gd name="connsiteX4" fmla="*/ 120649 w 120649"/>
              <a:gd name="connsiteY4" fmla="*/ 60325 h 1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49" h="120649">
                <a:moveTo>
                  <a:pt x="120649" y="60325"/>
                </a:moveTo>
                <a:cubicBezTo>
                  <a:pt x="120649" y="93641"/>
                  <a:pt x="93641" y="120649"/>
                  <a:pt x="60325" y="120649"/>
                </a:cubicBezTo>
                <a:cubicBezTo>
                  <a:pt x="27008" y="120649"/>
                  <a:pt x="0" y="93641"/>
                  <a:pt x="0" y="60325"/>
                </a:cubicBezTo>
                <a:cubicBezTo>
                  <a:pt x="0" y="27008"/>
                  <a:pt x="27008" y="0"/>
                  <a:pt x="60325" y="0"/>
                </a:cubicBezTo>
                <a:cubicBezTo>
                  <a:pt x="93641" y="0"/>
                  <a:pt x="120649" y="27008"/>
                  <a:pt x="120649" y="60325"/>
                </a:cubicBezTo>
                <a:close/>
              </a:path>
            </a:pathLst>
          </a:custGeom>
          <a:solidFill>
            <a:srgbClr val="021F4E"/>
          </a:solidFill>
          <a:ln w="5588"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E6E6D05-B9AA-47E5-B10E-0ED6C3A4242B}"/>
              </a:ext>
            </a:extLst>
          </p:cNvPr>
          <p:cNvSpPr/>
          <p:nvPr/>
        </p:nvSpPr>
        <p:spPr>
          <a:xfrm>
            <a:off x="335918" y="1493283"/>
            <a:ext cx="374571" cy="805560"/>
          </a:xfrm>
          <a:custGeom>
            <a:avLst/>
            <a:gdLst>
              <a:gd name="connsiteX0" fmla="*/ 363741 w 374571"/>
              <a:gd name="connsiteY0" fmla="*/ 805735 h 805560"/>
              <a:gd name="connsiteX1" fmla="*/ 207112 w 374571"/>
              <a:gd name="connsiteY1" fmla="*/ 805735 h 805560"/>
              <a:gd name="connsiteX2" fmla="*/ 195763 w 374571"/>
              <a:gd name="connsiteY2" fmla="*/ 794385 h 805560"/>
              <a:gd name="connsiteX3" fmla="*/ 195763 w 374571"/>
              <a:gd name="connsiteY3" fmla="*/ 217188 h 805560"/>
              <a:gd name="connsiteX4" fmla="*/ 84420 w 374571"/>
              <a:gd name="connsiteY4" fmla="*/ 280237 h 805560"/>
              <a:gd name="connsiteX5" fmla="*/ 75681 w 374571"/>
              <a:gd name="connsiteY5" fmla="*/ 281258 h 805560"/>
              <a:gd name="connsiteX6" fmla="*/ 68814 w 374571"/>
              <a:gd name="connsiteY6" fmla="*/ 275583 h 805560"/>
              <a:gd name="connsiteX7" fmla="*/ 1850 w 374571"/>
              <a:gd name="connsiteY7" fmla="*/ 149600 h 805560"/>
              <a:gd name="connsiteX8" fmla="*/ 6390 w 374571"/>
              <a:gd name="connsiteY8" fmla="*/ 134334 h 805560"/>
              <a:gd name="connsiteX9" fmla="*/ 247007 w 374571"/>
              <a:gd name="connsiteY9" fmla="*/ 1541 h 805560"/>
              <a:gd name="connsiteX10" fmla="*/ 252682 w 374571"/>
              <a:gd name="connsiteY10" fmla="*/ 179 h 805560"/>
              <a:gd name="connsiteX11" fmla="*/ 363741 w 374571"/>
              <a:gd name="connsiteY11" fmla="*/ 179 h 805560"/>
              <a:gd name="connsiteX12" fmla="*/ 375090 w 374571"/>
              <a:gd name="connsiteY12" fmla="*/ 11529 h 805560"/>
              <a:gd name="connsiteX13" fmla="*/ 375090 w 374571"/>
              <a:gd name="connsiteY13" fmla="*/ 541681 h 805560"/>
              <a:gd name="connsiteX14" fmla="*/ 363741 w 374571"/>
              <a:gd name="connsiteY14" fmla="*/ 553031 h 805560"/>
              <a:gd name="connsiteX15" fmla="*/ 352391 w 374571"/>
              <a:gd name="connsiteY15" fmla="*/ 541681 h 805560"/>
              <a:gd name="connsiteX16" fmla="*/ 352391 w 374571"/>
              <a:gd name="connsiteY16" fmla="*/ 22879 h 805560"/>
              <a:gd name="connsiteX17" fmla="*/ 255406 w 374571"/>
              <a:gd name="connsiteY17" fmla="*/ 22879 h 805560"/>
              <a:gd name="connsiteX18" fmla="*/ 27160 w 374571"/>
              <a:gd name="connsiteY18" fmla="*/ 148805 h 805560"/>
              <a:gd name="connsiteX19" fmla="*/ 83399 w 374571"/>
              <a:gd name="connsiteY19" fmla="*/ 254643 h 805560"/>
              <a:gd name="connsiteX20" fmla="*/ 201494 w 374571"/>
              <a:gd name="connsiteY20" fmla="*/ 187792 h 805560"/>
              <a:gd name="connsiteX21" fmla="*/ 212844 w 374571"/>
              <a:gd name="connsiteY21" fmla="*/ 187792 h 805560"/>
              <a:gd name="connsiteX22" fmla="*/ 218519 w 374571"/>
              <a:gd name="connsiteY22" fmla="*/ 197610 h 805560"/>
              <a:gd name="connsiteX23" fmla="*/ 218519 w 374571"/>
              <a:gd name="connsiteY23" fmla="*/ 783036 h 805560"/>
              <a:gd name="connsiteX24" fmla="*/ 352391 w 374571"/>
              <a:gd name="connsiteY24" fmla="*/ 783036 h 805560"/>
              <a:gd name="connsiteX25" fmla="*/ 352391 w 374571"/>
              <a:gd name="connsiteY25" fmla="*/ 731961 h 805560"/>
              <a:gd name="connsiteX26" fmla="*/ 363741 w 374571"/>
              <a:gd name="connsiteY26" fmla="*/ 720611 h 805560"/>
              <a:gd name="connsiteX27" fmla="*/ 375090 w 374571"/>
              <a:gd name="connsiteY27" fmla="*/ 731961 h 805560"/>
              <a:gd name="connsiteX28" fmla="*/ 375090 w 374571"/>
              <a:gd name="connsiteY28" fmla="*/ 794385 h 805560"/>
              <a:gd name="connsiteX29" fmla="*/ 363741 w 374571"/>
              <a:gd name="connsiteY29" fmla="*/ 805735 h 80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4571" h="805560">
                <a:moveTo>
                  <a:pt x="363741" y="805735"/>
                </a:moveTo>
                <a:lnTo>
                  <a:pt x="207112" y="805735"/>
                </a:lnTo>
                <a:cubicBezTo>
                  <a:pt x="200842" y="805735"/>
                  <a:pt x="195763" y="800654"/>
                  <a:pt x="195763" y="794385"/>
                </a:cubicBezTo>
                <a:lnTo>
                  <a:pt x="195763" y="217188"/>
                </a:lnTo>
                <a:lnTo>
                  <a:pt x="84420" y="280237"/>
                </a:lnTo>
                <a:cubicBezTo>
                  <a:pt x="81765" y="281741"/>
                  <a:pt x="78615" y="282110"/>
                  <a:pt x="75681" y="281258"/>
                </a:cubicBezTo>
                <a:cubicBezTo>
                  <a:pt x="72730" y="280350"/>
                  <a:pt x="70261" y="278313"/>
                  <a:pt x="68814" y="275583"/>
                </a:cubicBezTo>
                <a:lnTo>
                  <a:pt x="1850" y="149600"/>
                </a:lnTo>
                <a:cubicBezTo>
                  <a:pt x="-1061" y="144124"/>
                  <a:pt x="959" y="137331"/>
                  <a:pt x="6390" y="134334"/>
                </a:cubicBezTo>
                <a:lnTo>
                  <a:pt x="247007" y="1541"/>
                </a:lnTo>
                <a:cubicBezTo>
                  <a:pt x="248749" y="599"/>
                  <a:pt x="250702" y="128"/>
                  <a:pt x="252682" y="179"/>
                </a:cubicBezTo>
                <a:lnTo>
                  <a:pt x="363741" y="179"/>
                </a:lnTo>
                <a:cubicBezTo>
                  <a:pt x="370011" y="179"/>
                  <a:pt x="375090" y="5258"/>
                  <a:pt x="375090" y="11529"/>
                </a:cubicBezTo>
                <a:lnTo>
                  <a:pt x="375090" y="541681"/>
                </a:lnTo>
                <a:cubicBezTo>
                  <a:pt x="375090" y="547949"/>
                  <a:pt x="370011" y="553031"/>
                  <a:pt x="363741" y="553031"/>
                </a:cubicBezTo>
                <a:cubicBezTo>
                  <a:pt x="357470" y="553031"/>
                  <a:pt x="352391" y="547949"/>
                  <a:pt x="352391" y="541681"/>
                </a:cubicBezTo>
                <a:lnTo>
                  <a:pt x="352391" y="22879"/>
                </a:lnTo>
                <a:lnTo>
                  <a:pt x="255406" y="22879"/>
                </a:lnTo>
                <a:lnTo>
                  <a:pt x="27160" y="148805"/>
                </a:lnTo>
                <a:lnTo>
                  <a:pt x="83399" y="254643"/>
                </a:lnTo>
                <a:lnTo>
                  <a:pt x="201494" y="187792"/>
                </a:lnTo>
                <a:cubicBezTo>
                  <a:pt x="205007" y="185766"/>
                  <a:pt x="209331" y="185766"/>
                  <a:pt x="212844" y="187792"/>
                </a:cubicBezTo>
                <a:cubicBezTo>
                  <a:pt x="216351" y="189818"/>
                  <a:pt x="218513" y="193558"/>
                  <a:pt x="218519" y="197610"/>
                </a:cubicBezTo>
                <a:lnTo>
                  <a:pt x="218519" y="783036"/>
                </a:lnTo>
                <a:lnTo>
                  <a:pt x="352391" y="783036"/>
                </a:lnTo>
                <a:lnTo>
                  <a:pt x="352391" y="731961"/>
                </a:lnTo>
                <a:cubicBezTo>
                  <a:pt x="352391" y="725693"/>
                  <a:pt x="357470" y="720611"/>
                  <a:pt x="363741" y="720611"/>
                </a:cubicBezTo>
                <a:cubicBezTo>
                  <a:pt x="370011" y="720611"/>
                  <a:pt x="375090" y="725693"/>
                  <a:pt x="375090" y="731961"/>
                </a:cubicBezTo>
                <a:lnTo>
                  <a:pt x="375090" y="794385"/>
                </a:lnTo>
                <a:cubicBezTo>
                  <a:pt x="375090" y="800654"/>
                  <a:pt x="370011" y="805735"/>
                  <a:pt x="363741" y="805735"/>
                </a:cubicBezTo>
                <a:close/>
              </a:path>
            </a:pathLst>
          </a:custGeom>
          <a:solidFill>
            <a:srgbClr val="FFFFFF"/>
          </a:solidFill>
          <a:ln w="5588" cap="flat">
            <a:noFill/>
            <a:prstDash val="solid"/>
            <a:miter/>
          </a:ln>
        </p:spPr>
        <p:txBody>
          <a:bodyPr rtlCol="0" anchor="ctr"/>
          <a:lstStyle/>
          <a:p>
            <a:endParaRPr lang="en-GB"/>
          </a:p>
        </p:txBody>
      </p:sp>
      <p:sp>
        <p:nvSpPr>
          <p:cNvPr id="19" name="Footer Placeholder 4">
            <a:extLst>
              <a:ext uri="{FF2B5EF4-FFF2-40B4-BE49-F238E27FC236}">
                <a16:creationId xmlns:a16="http://schemas.microsoft.com/office/drawing/2014/main" id="{EA8E3DCE-1230-444F-97F3-17D8CA9A5063}"/>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659453008"/>
      </p:ext>
    </p:extLst>
  </p:cSld>
  <p:clrMapOvr>
    <a:masterClrMapping/>
  </p:clrMapOvr>
  <p:extLst>
    <p:ext uri="{DCECCB84-F9BA-43D5-87BE-67443E8EF086}">
      <p15:sldGuideLst xmlns:p15="http://schemas.microsoft.com/office/powerpoint/2012/main">
        <p15:guide id="2" pos="461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ivider 2_Go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6AD04"/>
          </a:solidFill>
        </p:spPr>
        <p:txBody>
          <a:bodyPr wrap="square" lIns="0" tIns="0" rIns="0" bIns="0" rtlCol="0"/>
          <a:lstStyle/>
          <a:p>
            <a:endParaRPr dirty="0"/>
          </a:p>
        </p:txBody>
      </p:sp>
      <p:pic>
        <p:nvPicPr>
          <p:cNvPr id="3" name="Picture 2">
            <a:extLst>
              <a:ext uri="{FF2B5EF4-FFF2-40B4-BE49-F238E27FC236}">
                <a16:creationId xmlns:a16="http://schemas.microsoft.com/office/drawing/2014/main" id="{F7384497-46E3-AB44-A7F1-1BE1F754FB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2143" b="52921"/>
          <a:stretch/>
        </p:blipFill>
        <p:spPr>
          <a:xfrm>
            <a:off x="7319963" y="3500439"/>
            <a:ext cx="4872037" cy="3357562"/>
          </a:xfrm>
          <a:prstGeom prst="rect">
            <a:avLst/>
          </a:prstGeom>
        </p:spPr>
      </p:pic>
      <p:pic>
        <p:nvPicPr>
          <p:cNvPr id="10" name="Picture 9">
            <a:extLst>
              <a:ext uri="{FF2B5EF4-FFF2-40B4-BE49-F238E27FC236}">
                <a16:creationId xmlns:a16="http://schemas.microsoft.com/office/drawing/2014/main" id="{5360BD50-69C1-294A-B688-BB4224F1CF2D}"/>
              </a:ext>
            </a:extLst>
          </p:cNvPr>
          <p:cNvPicPr>
            <a:picLocks noChangeAspect="1"/>
          </p:cNvPicPr>
          <p:nvPr userDrawn="1"/>
        </p:nvPicPr>
        <p:blipFill>
          <a:blip r:embed="rId3">
            <a:extLst>
              <a:ext uri="{28A0092B-C50C-407E-A947-70E740481C1C}">
                <a14:useLocalDpi xmlns:a14="http://schemas.microsoft.com/office/drawing/2010/main" val="0"/>
              </a:ext>
            </a:extLst>
          </a:blip>
          <a:srcRect t="4462" b="4462"/>
          <a:stretch/>
        </p:blipFill>
        <p:spPr>
          <a:xfrm flipH="1">
            <a:off x="8208646" y="1325456"/>
            <a:ext cx="4214286" cy="5532544"/>
          </a:xfrm>
          <a:prstGeom prst="rect">
            <a:avLst/>
          </a:prstGeom>
        </p:spPr>
      </p:pic>
      <p:sp>
        <p:nvSpPr>
          <p:cNvPr id="17" name="object 5">
            <a:extLst>
              <a:ext uri="{FF2B5EF4-FFF2-40B4-BE49-F238E27FC236}">
                <a16:creationId xmlns:a16="http://schemas.microsoft.com/office/drawing/2014/main" id="{B57D304D-FB17-4649-B93F-A9858C1555F3}"/>
              </a:ext>
            </a:extLst>
          </p:cNvPr>
          <p:cNvSpPr/>
          <p:nvPr userDrawn="1"/>
        </p:nvSpPr>
        <p:spPr>
          <a:xfrm>
            <a:off x="8208646" y="-1"/>
            <a:ext cx="3983354" cy="2005330"/>
          </a:xfrm>
          <a:custGeom>
            <a:avLst/>
            <a:gdLst/>
            <a:ahLst/>
            <a:cxnLst/>
            <a:rect l="l" t="t" r="r" b="b"/>
            <a:pathLst>
              <a:path w="3983354" h="2005330">
                <a:moveTo>
                  <a:pt x="3982828" y="0"/>
                </a:moveTo>
                <a:lnTo>
                  <a:pt x="0" y="0"/>
                </a:lnTo>
                <a:lnTo>
                  <a:pt x="37820" y="34243"/>
                </a:lnTo>
                <a:lnTo>
                  <a:pt x="85435" y="76697"/>
                </a:lnTo>
                <a:lnTo>
                  <a:pt x="133377" y="118789"/>
                </a:lnTo>
                <a:lnTo>
                  <a:pt x="181643" y="160519"/>
                </a:lnTo>
                <a:lnTo>
                  <a:pt x="230232" y="201883"/>
                </a:lnTo>
                <a:lnTo>
                  <a:pt x="279142" y="242879"/>
                </a:lnTo>
                <a:lnTo>
                  <a:pt x="328370" y="283506"/>
                </a:lnTo>
                <a:lnTo>
                  <a:pt x="377915" y="323760"/>
                </a:lnTo>
                <a:lnTo>
                  <a:pt x="427773" y="363641"/>
                </a:lnTo>
                <a:lnTo>
                  <a:pt x="477943" y="403146"/>
                </a:lnTo>
                <a:lnTo>
                  <a:pt x="528424" y="442272"/>
                </a:lnTo>
                <a:lnTo>
                  <a:pt x="579212" y="481018"/>
                </a:lnTo>
                <a:lnTo>
                  <a:pt x="630306" y="519382"/>
                </a:lnTo>
                <a:lnTo>
                  <a:pt x="681703" y="557360"/>
                </a:lnTo>
                <a:lnTo>
                  <a:pt x="733401" y="594952"/>
                </a:lnTo>
                <a:lnTo>
                  <a:pt x="785399" y="632155"/>
                </a:lnTo>
                <a:lnTo>
                  <a:pt x="837693" y="668967"/>
                </a:lnTo>
                <a:lnTo>
                  <a:pt x="890283" y="705386"/>
                </a:lnTo>
                <a:lnTo>
                  <a:pt x="943165" y="741409"/>
                </a:lnTo>
                <a:lnTo>
                  <a:pt x="996338" y="777035"/>
                </a:lnTo>
                <a:lnTo>
                  <a:pt x="1049799" y="812261"/>
                </a:lnTo>
                <a:lnTo>
                  <a:pt x="1103547" y="847086"/>
                </a:lnTo>
                <a:lnTo>
                  <a:pt x="1157579" y="881506"/>
                </a:lnTo>
                <a:lnTo>
                  <a:pt x="1211892" y="915521"/>
                </a:lnTo>
                <a:lnTo>
                  <a:pt x="1266486" y="949127"/>
                </a:lnTo>
                <a:lnTo>
                  <a:pt x="1321358" y="982323"/>
                </a:lnTo>
                <a:lnTo>
                  <a:pt x="1376505" y="1015106"/>
                </a:lnTo>
                <a:lnTo>
                  <a:pt x="1431926" y="1047475"/>
                </a:lnTo>
                <a:lnTo>
                  <a:pt x="1487618" y="1079427"/>
                </a:lnTo>
                <a:lnTo>
                  <a:pt x="1543580" y="1110960"/>
                </a:lnTo>
                <a:lnTo>
                  <a:pt x="1599808" y="1142073"/>
                </a:lnTo>
                <a:lnTo>
                  <a:pt x="1656302" y="1172762"/>
                </a:lnTo>
                <a:lnTo>
                  <a:pt x="1770075" y="1232862"/>
                </a:lnTo>
                <a:lnTo>
                  <a:pt x="1884883" y="1291244"/>
                </a:lnTo>
                <a:lnTo>
                  <a:pt x="2000707" y="1347890"/>
                </a:lnTo>
                <a:lnTo>
                  <a:pt x="2117532" y="1402784"/>
                </a:lnTo>
                <a:lnTo>
                  <a:pt x="2235340" y="1455909"/>
                </a:lnTo>
                <a:lnTo>
                  <a:pt x="2354113" y="1507246"/>
                </a:lnTo>
                <a:lnTo>
                  <a:pt x="2473835" y="1556780"/>
                </a:lnTo>
                <a:lnTo>
                  <a:pt x="2594489" y="1604493"/>
                </a:lnTo>
                <a:lnTo>
                  <a:pt x="2716057" y="1650368"/>
                </a:lnTo>
                <a:lnTo>
                  <a:pt x="2838522" y="1694388"/>
                </a:lnTo>
                <a:lnTo>
                  <a:pt x="2961868" y="1736536"/>
                </a:lnTo>
                <a:lnTo>
                  <a:pt x="3086077" y="1776795"/>
                </a:lnTo>
                <a:lnTo>
                  <a:pt x="3211132" y="1815147"/>
                </a:lnTo>
                <a:lnTo>
                  <a:pt x="3337016" y="1851576"/>
                </a:lnTo>
                <a:lnTo>
                  <a:pt x="3463712" y="1886064"/>
                </a:lnTo>
                <a:lnTo>
                  <a:pt x="3591203" y="1918594"/>
                </a:lnTo>
                <a:lnTo>
                  <a:pt x="3719471" y="1949150"/>
                </a:lnTo>
                <a:lnTo>
                  <a:pt x="3848500" y="1977713"/>
                </a:lnTo>
                <a:lnTo>
                  <a:pt x="3982828" y="2005143"/>
                </a:lnTo>
                <a:lnTo>
                  <a:pt x="3982828" y="0"/>
                </a:lnTo>
                <a:close/>
              </a:path>
            </a:pathLst>
          </a:custGeom>
          <a:solidFill>
            <a:srgbClr val="FFFFFF"/>
          </a:solidFill>
        </p:spPr>
        <p:txBody>
          <a:bodyPr wrap="square" lIns="0" tIns="0" rIns="0" bIns="0" rtlCol="0"/>
          <a:lstStyle/>
          <a:p>
            <a:endParaRPr dirty="0"/>
          </a:p>
        </p:txBody>
      </p:sp>
      <p:pic>
        <p:nvPicPr>
          <p:cNvPr id="14" name="Picture 13">
            <a:extLst>
              <a:ext uri="{FF2B5EF4-FFF2-40B4-BE49-F238E27FC236}">
                <a16:creationId xmlns:a16="http://schemas.microsoft.com/office/drawing/2014/main" id="{4E6D6410-FD09-4521-9959-07E74BD000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5650" y="403536"/>
            <a:ext cx="1361538" cy="680769"/>
          </a:xfrm>
          <a:prstGeom prst="rect">
            <a:avLst/>
          </a:prstGeom>
          <a:ln>
            <a:noFill/>
          </a:ln>
        </p:spPr>
      </p:pic>
      <p:sp>
        <p:nvSpPr>
          <p:cNvPr id="12" name="Title 1">
            <a:extLst>
              <a:ext uri="{FF2B5EF4-FFF2-40B4-BE49-F238E27FC236}">
                <a16:creationId xmlns:a16="http://schemas.microsoft.com/office/drawing/2014/main" id="{B0C0DB0B-6D86-40C5-9924-83C3E11FC601}"/>
              </a:ext>
            </a:extLst>
          </p:cNvPr>
          <p:cNvSpPr>
            <a:spLocks noGrp="1"/>
          </p:cNvSpPr>
          <p:nvPr>
            <p:ph type="title" hasCustomPrompt="1"/>
          </p:nvPr>
        </p:nvSpPr>
        <p:spPr>
          <a:xfrm>
            <a:off x="334962" y="2501757"/>
            <a:ext cx="7839074" cy="1274764"/>
          </a:xfrm>
          <a:prstGeom prst="rect">
            <a:avLst/>
          </a:prstGeom>
        </p:spPr>
        <p:txBody>
          <a:bodyPr anchor="t"/>
          <a:lstStyle>
            <a:lvl1pPr algn="l">
              <a:defRPr sz="4800"/>
            </a:lvl1pPr>
          </a:lstStyle>
          <a:p>
            <a:r>
              <a:rPr lang="en-US" dirty="0"/>
              <a:t>Click to edit title</a:t>
            </a:r>
            <a:endParaRPr lang="en-GB" dirty="0"/>
          </a:p>
        </p:txBody>
      </p:sp>
      <p:sp>
        <p:nvSpPr>
          <p:cNvPr id="15" name="Slide Number Placeholder 4">
            <a:extLst>
              <a:ext uri="{FF2B5EF4-FFF2-40B4-BE49-F238E27FC236}">
                <a16:creationId xmlns:a16="http://schemas.microsoft.com/office/drawing/2014/main" id="{79EB0170-2AC7-4EA8-A7FD-269BFF15F11E}"/>
              </a:ext>
            </a:extLst>
          </p:cNvPr>
          <p:cNvSpPr>
            <a:spLocks noGrp="1"/>
          </p:cNvSpPr>
          <p:nvPr>
            <p:ph type="sldNum" sz="quarter" idx="12"/>
          </p:nvPr>
        </p:nvSpPr>
        <p:spPr>
          <a:xfrm>
            <a:off x="9034272" y="6356350"/>
            <a:ext cx="2822766" cy="365125"/>
          </a:xfrm>
        </p:spPr>
        <p:txBody>
          <a:bodyPr/>
          <a:lstStyle/>
          <a:p>
            <a:fld id="{780BC5ED-87F5-4027-8578-F7BE9D8C36AE}" type="slidenum">
              <a:rPr lang="en-GB" smtClean="0"/>
              <a:pPr/>
              <a:t>‹#›</a:t>
            </a:fld>
            <a:endParaRPr lang="en-GB"/>
          </a:p>
        </p:txBody>
      </p:sp>
      <p:sp>
        <p:nvSpPr>
          <p:cNvPr id="18" name="Text Placeholder 9">
            <a:extLst>
              <a:ext uri="{FF2B5EF4-FFF2-40B4-BE49-F238E27FC236}">
                <a16:creationId xmlns:a16="http://schemas.microsoft.com/office/drawing/2014/main" id="{664F4946-250D-463A-B1AA-A2A1F4A30156}"/>
              </a:ext>
            </a:extLst>
          </p:cNvPr>
          <p:cNvSpPr>
            <a:spLocks noGrp="1"/>
          </p:cNvSpPr>
          <p:nvPr>
            <p:ph type="body" sz="quarter" idx="14"/>
          </p:nvPr>
        </p:nvSpPr>
        <p:spPr>
          <a:xfrm>
            <a:off x="334962" y="3896898"/>
            <a:ext cx="7839072" cy="1753909"/>
          </a:xfrm>
          <a:prstGeom prst="rect">
            <a:avLst/>
          </a:prstGeom>
        </p:spPr>
        <p:txBody>
          <a:bodyPr anchor="t"/>
          <a:lstStyle>
            <a:lvl1pPr algn="l">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sp>
        <p:nvSpPr>
          <p:cNvPr id="20" name="Footer Placeholder 4">
            <a:extLst>
              <a:ext uri="{FF2B5EF4-FFF2-40B4-BE49-F238E27FC236}">
                <a16:creationId xmlns:a16="http://schemas.microsoft.com/office/drawing/2014/main" id="{994ADD50-09F3-4208-861C-AE410765A1FF}"/>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
        <p:nvSpPr>
          <p:cNvPr id="21" name="Freeform: Shape 20">
            <a:extLst>
              <a:ext uri="{FF2B5EF4-FFF2-40B4-BE49-F238E27FC236}">
                <a16:creationId xmlns:a16="http://schemas.microsoft.com/office/drawing/2014/main" id="{0576AA73-422D-4E67-BA68-EF3119A7FA85}"/>
              </a:ext>
            </a:extLst>
          </p:cNvPr>
          <p:cNvSpPr/>
          <p:nvPr userDrawn="1"/>
        </p:nvSpPr>
        <p:spPr>
          <a:xfrm>
            <a:off x="334962" y="1391368"/>
            <a:ext cx="573790" cy="846220"/>
          </a:xfrm>
          <a:custGeom>
            <a:avLst/>
            <a:gdLst>
              <a:gd name="connsiteX0" fmla="*/ 224393 w 573790"/>
              <a:gd name="connsiteY0" fmla="*/ 493869 h 846220"/>
              <a:gd name="connsiteX1" fmla="*/ 306182 w 573790"/>
              <a:gd name="connsiteY1" fmla="*/ 406234 h 846220"/>
              <a:gd name="connsiteX2" fmla="*/ 388152 w 573790"/>
              <a:gd name="connsiteY2" fmla="*/ 261581 h 846220"/>
              <a:gd name="connsiteX3" fmla="*/ 274841 w 573790"/>
              <a:gd name="connsiteY3" fmla="*/ 166351 h 846220"/>
              <a:gd name="connsiteX4" fmla="*/ 113312 w 573790"/>
              <a:gd name="connsiteY4" fmla="*/ 259170 h 846220"/>
              <a:gd name="connsiteX5" fmla="*/ 0 w 573790"/>
              <a:gd name="connsiteY5" fmla="*/ 150680 h 846220"/>
              <a:gd name="connsiteX6" fmla="*/ 285690 w 573790"/>
              <a:gd name="connsiteY6" fmla="*/ 0 h 846220"/>
              <a:gd name="connsiteX7" fmla="*/ 558120 w 573790"/>
              <a:gd name="connsiteY7" fmla="*/ 251937 h 846220"/>
              <a:gd name="connsiteX8" fmla="*/ 452041 w 573790"/>
              <a:gd name="connsiteY8" fmla="*/ 483382 h 846220"/>
              <a:gd name="connsiteX9" fmla="*/ 255554 w 573790"/>
              <a:gd name="connsiteY9" fmla="*/ 689513 h 846220"/>
              <a:gd name="connsiteX10" fmla="*/ 573791 w 573790"/>
              <a:gd name="connsiteY10" fmla="*/ 689513 h 846220"/>
              <a:gd name="connsiteX11" fmla="*/ 573791 w 573790"/>
              <a:gd name="connsiteY11" fmla="*/ 846220 h 846220"/>
              <a:gd name="connsiteX12" fmla="*/ 21698 w 573790"/>
              <a:gd name="connsiteY12" fmla="*/ 846220 h 846220"/>
              <a:gd name="connsiteX13" fmla="*/ 21698 w 573790"/>
              <a:gd name="connsiteY13" fmla="*/ 711211 h 846220"/>
              <a:gd name="connsiteX14" fmla="*/ 84622 w 573790"/>
              <a:gd name="connsiteY14" fmla="*/ 643766 h 84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90" h="846220">
                <a:moveTo>
                  <a:pt x="224393" y="493869"/>
                </a:moveTo>
                <a:lnTo>
                  <a:pt x="306182" y="406234"/>
                </a:lnTo>
                <a:cubicBezTo>
                  <a:pt x="344757" y="364043"/>
                  <a:pt x="388152" y="312209"/>
                  <a:pt x="388152" y="261581"/>
                </a:cubicBezTo>
                <a:cubicBezTo>
                  <a:pt x="388152" y="203720"/>
                  <a:pt x="339935" y="166351"/>
                  <a:pt x="274841" y="166351"/>
                </a:cubicBezTo>
                <a:cubicBezTo>
                  <a:pt x="209747" y="166351"/>
                  <a:pt x="156708" y="202514"/>
                  <a:pt x="113312" y="259170"/>
                </a:cubicBezTo>
                <a:lnTo>
                  <a:pt x="0" y="150680"/>
                </a:lnTo>
                <a:cubicBezTo>
                  <a:pt x="56656" y="61478"/>
                  <a:pt x="163940" y="0"/>
                  <a:pt x="285690" y="0"/>
                </a:cubicBezTo>
                <a:cubicBezTo>
                  <a:pt x="447219" y="0"/>
                  <a:pt x="558120" y="106079"/>
                  <a:pt x="558120" y="251937"/>
                </a:cubicBezTo>
                <a:cubicBezTo>
                  <a:pt x="558120" y="354400"/>
                  <a:pt x="505080" y="426726"/>
                  <a:pt x="452041" y="483382"/>
                </a:cubicBezTo>
                <a:lnTo>
                  <a:pt x="255554" y="689513"/>
                </a:lnTo>
                <a:lnTo>
                  <a:pt x="573791" y="689513"/>
                </a:lnTo>
                <a:lnTo>
                  <a:pt x="573791" y="846220"/>
                </a:lnTo>
                <a:lnTo>
                  <a:pt x="21698" y="846220"/>
                </a:lnTo>
                <a:lnTo>
                  <a:pt x="21698" y="711211"/>
                </a:lnTo>
                <a:lnTo>
                  <a:pt x="84622" y="643766"/>
                </a:lnTo>
              </a:path>
            </a:pathLst>
          </a:custGeom>
          <a:noFill/>
          <a:ln w="23861" cap="rnd">
            <a:solidFill>
              <a:srgbClr val="FFFFFF"/>
            </a:solidFill>
            <a:prstDash val="solid"/>
            <a:round/>
          </a:ln>
        </p:spPr>
        <p:txBody>
          <a:bodyPr rtlCol="0" anchor="ctr"/>
          <a:lstStyle/>
          <a:p>
            <a:pPr algn="l"/>
            <a:endParaRPr lang="en-GB" dirty="0"/>
          </a:p>
        </p:txBody>
      </p:sp>
      <p:sp>
        <p:nvSpPr>
          <p:cNvPr id="22" name="Freeform: Shape 21">
            <a:extLst>
              <a:ext uri="{FF2B5EF4-FFF2-40B4-BE49-F238E27FC236}">
                <a16:creationId xmlns:a16="http://schemas.microsoft.com/office/drawing/2014/main" id="{212447A2-A0FA-42CC-9C48-85E698857D96}"/>
              </a:ext>
            </a:extLst>
          </p:cNvPr>
          <p:cNvSpPr/>
          <p:nvPr userDrawn="1"/>
        </p:nvSpPr>
        <p:spPr>
          <a:xfrm>
            <a:off x="436561" y="1915175"/>
            <a:ext cx="128138" cy="128138"/>
          </a:xfrm>
          <a:custGeom>
            <a:avLst/>
            <a:gdLst>
              <a:gd name="connsiteX0" fmla="*/ 128139 w 128138"/>
              <a:gd name="connsiteY0" fmla="*/ 64069 h 128138"/>
              <a:gd name="connsiteX1" fmla="*/ 64069 w 128138"/>
              <a:gd name="connsiteY1" fmla="*/ 128138 h 128138"/>
              <a:gd name="connsiteX2" fmla="*/ 0 w 128138"/>
              <a:gd name="connsiteY2" fmla="*/ 64069 h 128138"/>
              <a:gd name="connsiteX3" fmla="*/ 64069 w 128138"/>
              <a:gd name="connsiteY3" fmla="*/ 0 h 128138"/>
              <a:gd name="connsiteX4" fmla="*/ 128139 w 128138"/>
              <a:gd name="connsiteY4" fmla="*/ 64069 h 12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38" h="128138">
                <a:moveTo>
                  <a:pt x="128139" y="64069"/>
                </a:moveTo>
                <a:cubicBezTo>
                  <a:pt x="128139" y="99454"/>
                  <a:pt x="99454" y="128138"/>
                  <a:pt x="64069" y="128138"/>
                </a:cubicBezTo>
                <a:cubicBezTo>
                  <a:pt x="28685" y="128138"/>
                  <a:pt x="0" y="99454"/>
                  <a:pt x="0" y="64069"/>
                </a:cubicBezTo>
                <a:cubicBezTo>
                  <a:pt x="0" y="28685"/>
                  <a:pt x="28685" y="0"/>
                  <a:pt x="64069" y="0"/>
                </a:cubicBezTo>
                <a:cubicBezTo>
                  <a:pt x="99454" y="0"/>
                  <a:pt x="128139" y="28685"/>
                  <a:pt x="128139" y="64069"/>
                </a:cubicBezTo>
                <a:close/>
              </a:path>
            </a:pathLst>
          </a:custGeom>
          <a:solidFill>
            <a:srgbClr val="021F4E"/>
          </a:solidFill>
          <a:ln w="5965" cap="flat">
            <a:noFill/>
            <a:prstDash val="solid"/>
            <a:miter/>
          </a:ln>
        </p:spPr>
        <p:txBody>
          <a:bodyPr rtlCol="0" anchor="ctr"/>
          <a:lstStyle/>
          <a:p>
            <a:endParaRPr lang="en-GB" dirty="0"/>
          </a:p>
        </p:txBody>
      </p:sp>
    </p:spTree>
    <p:extLst>
      <p:ext uri="{BB962C8B-B14F-4D97-AF65-F5344CB8AC3E}">
        <p14:creationId xmlns:p14="http://schemas.microsoft.com/office/powerpoint/2010/main" val="4192744838"/>
      </p:ext>
    </p:extLst>
  </p:cSld>
  <p:clrMapOvr>
    <a:masterClrMapping/>
  </p:clrMapOvr>
  <p:extLst>
    <p:ext uri="{DCECCB84-F9BA-43D5-87BE-67443E8EF086}">
      <p15:sldGuideLst xmlns:p15="http://schemas.microsoft.com/office/powerpoint/2012/main">
        <p15:guide id="2" pos="461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Divider 3_Midnight Blu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6AD04"/>
          </a:solidFill>
        </p:spPr>
        <p:txBody>
          <a:bodyPr wrap="square" lIns="0" tIns="0" rIns="0" bIns="0" rtlCol="0"/>
          <a:lstStyle/>
          <a:p>
            <a:endParaRPr dirty="0"/>
          </a:p>
        </p:txBody>
      </p:sp>
      <p:pic>
        <p:nvPicPr>
          <p:cNvPr id="10" name="Picture 9">
            <a:extLst>
              <a:ext uri="{FF2B5EF4-FFF2-40B4-BE49-F238E27FC236}">
                <a16:creationId xmlns:a16="http://schemas.microsoft.com/office/drawing/2014/main" id="{29B098E5-AFFC-2341-9A72-D217D96B5E1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014" b="27169"/>
          <a:stretch/>
        </p:blipFill>
        <p:spPr>
          <a:xfrm>
            <a:off x="8827933" y="3116108"/>
            <a:ext cx="3364067" cy="3741892"/>
          </a:xfrm>
          <a:prstGeom prst="rect">
            <a:avLst/>
          </a:prstGeom>
        </p:spPr>
      </p:pic>
      <p:pic>
        <p:nvPicPr>
          <p:cNvPr id="12" name="Picture 11">
            <a:extLst>
              <a:ext uri="{FF2B5EF4-FFF2-40B4-BE49-F238E27FC236}">
                <a16:creationId xmlns:a16="http://schemas.microsoft.com/office/drawing/2014/main" id="{CD6E6547-DD38-49D7-9102-F5AECAFAA4B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3000" t="17197" r="19078" b="25265"/>
          <a:stretch/>
        </p:blipFill>
        <p:spPr>
          <a:xfrm>
            <a:off x="10385425" y="269875"/>
            <a:ext cx="1539875" cy="860426"/>
          </a:xfrm>
          <a:prstGeom prst="rect">
            <a:avLst/>
          </a:prstGeom>
        </p:spPr>
      </p:pic>
      <p:sp>
        <p:nvSpPr>
          <p:cNvPr id="11" name="Title 1">
            <a:extLst>
              <a:ext uri="{FF2B5EF4-FFF2-40B4-BE49-F238E27FC236}">
                <a16:creationId xmlns:a16="http://schemas.microsoft.com/office/drawing/2014/main" id="{7D6151BC-F790-48D5-9748-5B76B0E22E73}"/>
              </a:ext>
            </a:extLst>
          </p:cNvPr>
          <p:cNvSpPr>
            <a:spLocks noGrp="1"/>
          </p:cNvSpPr>
          <p:nvPr>
            <p:ph type="title" hasCustomPrompt="1"/>
          </p:nvPr>
        </p:nvSpPr>
        <p:spPr>
          <a:xfrm>
            <a:off x="334962" y="2511287"/>
            <a:ext cx="7839074" cy="1274764"/>
          </a:xfrm>
          <a:prstGeom prst="rect">
            <a:avLst/>
          </a:prstGeom>
        </p:spPr>
        <p:txBody>
          <a:bodyPr anchor="t"/>
          <a:lstStyle>
            <a:lvl1pPr algn="l">
              <a:defRPr sz="4800"/>
            </a:lvl1pPr>
          </a:lstStyle>
          <a:p>
            <a:r>
              <a:rPr lang="en-US" dirty="0"/>
              <a:t>Click to edit title</a:t>
            </a:r>
            <a:endParaRPr lang="en-GB" dirty="0"/>
          </a:p>
        </p:txBody>
      </p:sp>
      <p:sp>
        <p:nvSpPr>
          <p:cNvPr id="14" name="Slide Number Placeholder 4">
            <a:extLst>
              <a:ext uri="{FF2B5EF4-FFF2-40B4-BE49-F238E27FC236}">
                <a16:creationId xmlns:a16="http://schemas.microsoft.com/office/drawing/2014/main" id="{0AAAC374-99D2-441C-B939-39461DC24BCA}"/>
              </a:ext>
            </a:extLst>
          </p:cNvPr>
          <p:cNvSpPr>
            <a:spLocks noGrp="1"/>
          </p:cNvSpPr>
          <p:nvPr>
            <p:ph type="sldNum" sz="quarter" idx="12"/>
          </p:nvPr>
        </p:nvSpPr>
        <p:spPr>
          <a:xfrm>
            <a:off x="9034272" y="6356350"/>
            <a:ext cx="2822766" cy="365125"/>
          </a:xfrm>
        </p:spPr>
        <p:txBody>
          <a:bodyPr/>
          <a:lstStyle/>
          <a:p>
            <a:fld id="{780BC5ED-87F5-4027-8578-F7BE9D8C36AE}" type="slidenum">
              <a:rPr lang="en-GB" smtClean="0"/>
              <a:pPr/>
              <a:t>‹#›</a:t>
            </a:fld>
            <a:endParaRPr lang="en-GB"/>
          </a:p>
        </p:txBody>
      </p:sp>
      <p:sp>
        <p:nvSpPr>
          <p:cNvPr id="15" name="Text Placeholder 9">
            <a:extLst>
              <a:ext uri="{FF2B5EF4-FFF2-40B4-BE49-F238E27FC236}">
                <a16:creationId xmlns:a16="http://schemas.microsoft.com/office/drawing/2014/main" id="{DFFD309B-C545-4B5E-8E50-DC6B670F5232}"/>
              </a:ext>
            </a:extLst>
          </p:cNvPr>
          <p:cNvSpPr>
            <a:spLocks noGrp="1"/>
          </p:cNvSpPr>
          <p:nvPr>
            <p:ph type="body" sz="quarter" idx="14"/>
          </p:nvPr>
        </p:nvSpPr>
        <p:spPr>
          <a:xfrm>
            <a:off x="334962" y="3906428"/>
            <a:ext cx="7839072" cy="1753909"/>
          </a:xfrm>
          <a:prstGeom prst="rect">
            <a:avLst/>
          </a:prstGeom>
        </p:spPr>
        <p:txBody>
          <a:bodyPr anchor="t"/>
          <a:lstStyle>
            <a:lvl1pPr algn="l">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sp>
        <p:nvSpPr>
          <p:cNvPr id="18" name="Footer Placeholder 4">
            <a:extLst>
              <a:ext uri="{FF2B5EF4-FFF2-40B4-BE49-F238E27FC236}">
                <a16:creationId xmlns:a16="http://schemas.microsoft.com/office/drawing/2014/main" id="{93111DC1-F8A9-4ACF-B9A6-15260ADDEDF6}"/>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
        <p:nvSpPr>
          <p:cNvPr id="3" name="Freeform: Shape 2">
            <a:extLst>
              <a:ext uri="{FF2B5EF4-FFF2-40B4-BE49-F238E27FC236}">
                <a16:creationId xmlns:a16="http://schemas.microsoft.com/office/drawing/2014/main" id="{015F72C1-7638-4835-866D-0BE7C844B954}"/>
              </a:ext>
            </a:extLst>
          </p:cNvPr>
          <p:cNvSpPr/>
          <p:nvPr/>
        </p:nvSpPr>
        <p:spPr>
          <a:xfrm>
            <a:off x="832879" y="2100507"/>
            <a:ext cx="120648" cy="120648"/>
          </a:xfrm>
          <a:custGeom>
            <a:avLst/>
            <a:gdLst>
              <a:gd name="connsiteX0" fmla="*/ 120649 w 120648"/>
              <a:gd name="connsiteY0" fmla="*/ 60324 h 120648"/>
              <a:gd name="connsiteX1" fmla="*/ 60324 w 120648"/>
              <a:gd name="connsiteY1" fmla="*/ 120649 h 120648"/>
              <a:gd name="connsiteX2" fmla="*/ 0 w 120648"/>
              <a:gd name="connsiteY2" fmla="*/ 60324 h 120648"/>
              <a:gd name="connsiteX3" fmla="*/ 60324 w 120648"/>
              <a:gd name="connsiteY3" fmla="*/ 0 h 120648"/>
              <a:gd name="connsiteX4" fmla="*/ 120649 w 120648"/>
              <a:gd name="connsiteY4" fmla="*/ 60324 h 120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48" h="120648">
                <a:moveTo>
                  <a:pt x="120649" y="60324"/>
                </a:moveTo>
                <a:cubicBezTo>
                  <a:pt x="120649" y="93641"/>
                  <a:pt x="93641" y="120649"/>
                  <a:pt x="60324" y="120649"/>
                </a:cubicBezTo>
                <a:cubicBezTo>
                  <a:pt x="27008" y="120649"/>
                  <a:pt x="0" y="93641"/>
                  <a:pt x="0" y="60324"/>
                </a:cubicBezTo>
                <a:cubicBezTo>
                  <a:pt x="0" y="27008"/>
                  <a:pt x="27008" y="0"/>
                  <a:pt x="60324" y="0"/>
                </a:cubicBezTo>
                <a:cubicBezTo>
                  <a:pt x="93641" y="0"/>
                  <a:pt x="120649" y="27008"/>
                  <a:pt x="120649" y="60324"/>
                </a:cubicBezTo>
                <a:close/>
              </a:path>
            </a:pathLst>
          </a:custGeom>
          <a:solidFill>
            <a:srgbClr val="021F4E"/>
          </a:solidFill>
          <a:ln w="5593"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C6F3004D-4801-42B8-B105-C9B3C92B4119}"/>
              </a:ext>
            </a:extLst>
          </p:cNvPr>
          <p:cNvSpPr/>
          <p:nvPr/>
        </p:nvSpPr>
        <p:spPr>
          <a:xfrm>
            <a:off x="334973" y="1453566"/>
            <a:ext cx="603805" cy="833079"/>
          </a:xfrm>
          <a:custGeom>
            <a:avLst/>
            <a:gdLst>
              <a:gd name="connsiteX0" fmla="*/ 299779 w 603805"/>
              <a:gd name="connsiteY0" fmla="*/ 833261 h 833079"/>
              <a:gd name="connsiteX1" fmla="*/ 3435 w 603805"/>
              <a:gd name="connsiteY1" fmla="*/ 719763 h 833079"/>
              <a:gd name="connsiteX2" fmla="*/ 2527 w 603805"/>
              <a:gd name="connsiteY2" fmla="*/ 704838 h 833079"/>
              <a:gd name="connsiteX3" fmla="*/ 92191 w 603805"/>
              <a:gd name="connsiteY3" fmla="*/ 589069 h 833079"/>
              <a:gd name="connsiteX4" fmla="*/ 100590 w 603805"/>
              <a:gd name="connsiteY4" fmla="*/ 584699 h 833079"/>
              <a:gd name="connsiteX5" fmla="*/ 109386 w 603805"/>
              <a:gd name="connsiteY5" fmla="*/ 588218 h 833079"/>
              <a:gd name="connsiteX6" fmla="*/ 288430 w 603805"/>
              <a:gd name="connsiteY6" fmla="*/ 659608 h 833079"/>
              <a:gd name="connsiteX7" fmla="*/ 420088 w 603805"/>
              <a:gd name="connsiteY7" fmla="*/ 569945 h 833079"/>
              <a:gd name="connsiteX8" fmla="*/ 295240 w 603805"/>
              <a:gd name="connsiteY8" fmla="*/ 479146 h 833079"/>
              <a:gd name="connsiteX9" fmla="*/ 181741 w 603805"/>
              <a:gd name="connsiteY9" fmla="*/ 479146 h 833079"/>
              <a:gd name="connsiteX10" fmla="*/ 170391 w 603805"/>
              <a:gd name="connsiteY10" fmla="*/ 467796 h 833079"/>
              <a:gd name="connsiteX11" fmla="*/ 170391 w 603805"/>
              <a:gd name="connsiteY11" fmla="*/ 332733 h 833079"/>
              <a:gd name="connsiteX12" fmla="*/ 181741 w 603805"/>
              <a:gd name="connsiteY12" fmla="*/ 321383 h 833079"/>
              <a:gd name="connsiteX13" fmla="*/ 295240 w 603805"/>
              <a:gd name="connsiteY13" fmla="*/ 321383 h 833079"/>
              <a:gd name="connsiteX14" fmla="*/ 401928 w 603805"/>
              <a:gd name="connsiteY14" fmla="*/ 248744 h 833079"/>
              <a:gd name="connsiteX15" fmla="*/ 281620 w 603805"/>
              <a:gd name="connsiteY15" fmla="*/ 173835 h 833079"/>
              <a:gd name="connsiteX16" fmla="*/ 130610 w 603805"/>
              <a:gd name="connsiteY16" fmla="*/ 228541 h 833079"/>
              <a:gd name="connsiteX17" fmla="*/ 121814 w 603805"/>
              <a:gd name="connsiteY17" fmla="*/ 231662 h 833079"/>
              <a:gd name="connsiteX18" fmla="*/ 113585 w 603805"/>
              <a:gd name="connsiteY18" fmla="*/ 227122 h 833079"/>
              <a:gd name="connsiteX19" fmla="*/ 29597 w 603805"/>
              <a:gd name="connsiteY19" fmla="*/ 113624 h 833079"/>
              <a:gd name="connsiteX20" fmla="*/ 30845 w 603805"/>
              <a:gd name="connsiteY20" fmla="*/ 98699 h 833079"/>
              <a:gd name="connsiteX21" fmla="*/ 299779 w 603805"/>
              <a:gd name="connsiteY21" fmla="*/ 182 h 833079"/>
              <a:gd name="connsiteX22" fmla="*/ 585795 w 603805"/>
              <a:gd name="connsiteY22" fmla="*/ 226044 h 833079"/>
              <a:gd name="connsiteX23" fmla="*/ 490854 w 603805"/>
              <a:gd name="connsiteY23" fmla="*/ 397824 h 833079"/>
              <a:gd name="connsiteX24" fmla="*/ 603955 w 603805"/>
              <a:gd name="connsiteY24" fmla="*/ 591509 h 833079"/>
              <a:gd name="connsiteX25" fmla="*/ 602480 w 603805"/>
              <a:gd name="connsiteY25" fmla="*/ 617614 h 833079"/>
              <a:gd name="connsiteX26" fmla="*/ 589938 w 603805"/>
              <a:gd name="connsiteY26" fmla="*/ 627602 h 833079"/>
              <a:gd name="connsiteX27" fmla="*/ 579950 w 603805"/>
              <a:gd name="connsiteY27" fmla="*/ 615060 h 833079"/>
              <a:gd name="connsiteX28" fmla="*/ 581255 w 603805"/>
              <a:gd name="connsiteY28" fmla="*/ 591509 h 833079"/>
              <a:gd name="connsiteX29" fmla="*/ 462933 w 603805"/>
              <a:gd name="connsiteY29" fmla="*/ 408833 h 833079"/>
              <a:gd name="connsiteX30" fmla="*/ 456407 w 603805"/>
              <a:gd name="connsiteY30" fmla="*/ 398902 h 833079"/>
              <a:gd name="connsiteX31" fmla="*/ 462082 w 603805"/>
              <a:gd name="connsiteY31" fmla="*/ 388631 h 833079"/>
              <a:gd name="connsiteX32" fmla="*/ 562925 w 603805"/>
              <a:gd name="connsiteY32" fmla="*/ 226044 h 833079"/>
              <a:gd name="connsiteX33" fmla="*/ 299609 w 603805"/>
              <a:gd name="connsiteY33" fmla="*/ 22882 h 833079"/>
              <a:gd name="connsiteX34" fmla="*/ 53772 w 603805"/>
              <a:gd name="connsiteY34" fmla="*/ 108289 h 833079"/>
              <a:gd name="connsiteX35" fmla="*/ 124254 w 603805"/>
              <a:gd name="connsiteY35" fmla="*/ 203628 h 833079"/>
              <a:gd name="connsiteX36" fmla="*/ 281449 w 603805"/>
              <a:gd name="connsiteY36" fmla="*/ 151135 h 833079"/>
              <a:gd name="connsiteX37" fmla="*/ 424457 w 603805"/>
              <a:gd name="connsiteY37" fmla="*/ 248744 h 833079"/>
              <a:gd name="connsiteX38" fmla="*/ 295069 w 603805"/>
              <a:gd name="connsiteY38" fmla="*/ 344083 h 833079"/>
              <a:gd name="connsiteX39" fmla="*/ 192921 w 603805"/>
              <a:gd name="connsiteY39" fmla="*/ 344083 h 833079"/>
              <a:gd name="connsiteX40" fmla="*/ 192921 w 603805"/>
              <a:gd name="connsiteY40" fmla="*/ 456446 h 833079"/>
              <a:gd name="connsiteX41" fmla="*/ 295069 w 603805"/>
              <a:gd name="connsiteY41" fmla="*/ 456446 h 833079"/>
              <a:gd name="connsiteX42" fmla="*/ 442617 w 603805"/>
              <a:gd name="connsiteY42" fmla="*/ 569945 h 833079"/>
              <a:gd name="connsiteX43" fmla="*/ 288259 w 603805"/>
              <a:gd name="connsiteY43" fmla="*/ 682308 h 833079"/>
              <a:gd name="connsiteX44" fmla="*/ 102122 w 603805"/>
              <a:gd name="connsiteY44" fmla="*/ 613074 h 833079"/>
              <a:gd name="connsiteX45" fmla="*/ 26646 w 603805"/>
              <a:gd name="connsiteY45" fmla="*/ 710796 h 833079"/>
              <a:gd name="connsiteX46" fmla="*/ 299779 w 603805"/>
              <a:gd name="connsiteY46" fmla="*/ 810561 h 833079"/>
              <a:gd name="connsiteX47" fmla="*/ 481717 w 603805"/>
              <a:gd name="connsiteY47" fmla="*/ 763970 h 833079"/>
              <a:gd name="connsiteX48" fmla="*/ 497360 w 603805"/>
              <a:gd name="connsiteY48" fmla="*/ 767569 h 833079"/>
              <a:gd name="connsiteX49" fmla="*/ 497380 w 603805"/>
              <a:gd name="connsiteY49" fmla="*/ 767602 h 833079"/>
              <a:gd name="connsiteX50" fmla="*/ 493691 w 603805"/>
              <a:gd name="connsiteY50" fmla="*/ 783208 h 833079"/>
              <a:gd name="connsiteX51" fmla="*/ 299779 w 603805"/>
              <a:gd name="connsiteY51" fmla="*/ 833261 h 83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3805" h="833079">
                <a:moveTo>
                  <a:pt x="299779" y="833261"/>
                </a:moveTo>
                <a:cubicBezTo>
                  <a:pt x="185827" y="833261"/>
                  <a:pt x="72272" y="789791"/>
                  <a:pt x="3435" y="719763"/>
                </a:cubicBezTo>
                <a:cubicBezTo>
                  <a:pt x="-566" y="715718"/>
                  <a:pt x="-951" y="709337"/>
                  <a:pt x="2527" y="704838"/>
                </a:cubicBezTo>
                <a:lnTo>
                  <a:pt x="92191" y="589069"/>
                </a:lnTo>
                <a:cubicBezTo>
                  <a:pt x="94223" y="586459"/>
                  <a:pt x="97287" y="584863"/>
                  <a:pt x="100590" y="584699"/>
                </a:cubicBezTo>
                <a:cubicBezTo>
                  <a:pt x="103893" y="584534"/>
                  <a:pt x="107105" y="585819"/>
                  <a:pt x="109386" y="588218"/>
                </a:cubicBezTo>
                <a:cubicBezTo>
                  <a:pt x="151324" y="632255"/>
                  <a:pt x="219933" y="659608"/>
                  <a:pt x="288430" y="659608"/>
                </a:cubicBezTo>
                <a:cubicBezTo>
                  <a:pt x="365949" y="659608"/>
                  <a:pt x="420088" y="622721"/>
                  <a:pt x="420088" y="569945"/>
                </a:cubicBezTo>
                <a:cubicBezTo>
                  <a:pt x="420088" y="517168"/>
                  <a:pt x="369013" y="479146"/>
                  <a:pt x="295240" y="479146"/>
                </a:cubicBezTo>
                <a:lnTo>
                  <a:pt x="181741" y="479146"/>
                </a:lnTo>
                <a:cubicBezTo>
                  <a:pt x="175470" y="479146"/>
                  <a:pt x="170391" y="474064"/>
                  <a:pt x="170391" y="467796"/>
                </a:cubicBezTo>
                <a:lnTo>
                  <a:pt x="170391" y="332733"/>
                </a:lnTo>
                <a:cubicBezTo>
                  <a:pt x="170391" y="326462"/>
                  <a:pt x="175470" y="321383"/>
                  <a:pt x="181741" y="321383"/>
                </a:cubicBezTo>
                <a:lnTo>
                  <a:pt x="295240" y="321383"/>
                </a:lnTo>
                <a:cubicBezTo>
                  <a:pt x="357039" y="321383"/>
                  <a:pt x="401928" y="290852"/>
                  <a:pt x="401928" y="248744"/>
                </a:cubicBezTo>
                <a:cubicBezTo>
                  <a:pt x="401928" y="204650"/>
                  <a:pt x="352443" y="173835"/>
                  <a:pt x="281620" y="173835"/>
                </a:cubicBezTo>
                <a:cubicBezTo>
                  <a:pt x="223282" y="173835"/>
                  <a:pt x="165397" y="194775"/>
                  <a:pt x="130610" y="228541"/>
                </a:cubicBezTo>
                <a:cubicBezTo>
                  <a:pt x="128261" y="230794"/>
                  <a:pt x="125060" y="231929"/>
                  <a:pt x="121814" y="231662"/>
                </a:cubicBezTo>
                <a:cubicBezTo>
                  <a:pt x="118545" y="231407"/>
                  <a:pt x="115543" y="229755"/>
                  <a:pt x="113585" y="227122"/>
                </a:cubicBezTo>
                <a:lnTo>
                  <a:pt x="29597" y="113624"/>
                </a:lnTo>
                <a:cubicBezTo>
                  <a:pt x="26203" y="109038"/>
                  <a:pt x="26742" y="102654"/>
                  <a:pt x="30845" y="98699"/>
                </a:cubicBezTo>
                <a:cubicBezTo>
                  <a:pt x="93950" y="37920"/>
                  <a:pt x="197007" y="182"/>
                  <a:pt x="299779" y="182"/>
                </a:cubicBezTo>
                <a:cubicBezTo>
                  <a:pt x="468211" y="182"/>
                  <a:pt x="585795" y="93081"/>
                  <a:pt x="585795" y="226044"/>
                </a:cubicBezTo>
                <a:cubicBezTo>
                  <a:pt x="585795" y="296016"/>
                  <a:pt x="551746" y="357589"/>
                  <a:pt x="490854" y="397824"/>
                </a:cubicBezTo>
                <a:cubicBezTo>
                  <a:pt x="561174" y="436805"/>
                  <a:pt x="604562" y="511109"/>
                  <a:pt x="603955" y="591509"/>
                </a:cubicBezTo>
                <a:cubicBezTo>
                  <a:pt x="603951" y="600232"/>
                  <a:pt x="603458" y="608947"/>
                  <a:pt x="602480" y="617614"/>
                </a:cubicBezTo>
                <a:cubicBezTo>
                  <a:pt x="601767" y="623831"/>
                  <a:pt x="596157" y="628299"/>
                  <a:pt x="589938" y="627602"/>
                </a:cubicBezTo>
                <a:cubicBezTo>
                  <a:pt x="583721" y="626890"/>
                  <a:pt x="579252" y="621279"/>
                  <a:pt x="579950" y="615060"/>
                </a:cubicBezTo>
                <a:cubicBezTo>
                  <a:pt x="580816" y="607240"/>
                  <a:pt x="581251" y="599378"/>
                  <a:pt x="581255" y="591509"/>
                </a:cubicBezTo>
                <a:cubicBezTo>
                  <a:pt x="581255" y="512060"/>
                  <a:pt x="537048" y="443961"/>
                  <a:pt x="462933" y="408833"/>
                </a:cubicBezTo>
                <a:cubicBezTo>
                  <a:pt x="459060" y="407017"/>
                  <a:pt x="456537" y="403176"/>
                  <a:pt x="456407" y="398902"/>
                </a:cubicBezTo>
                <a:cubicBezTo>
                  <a:pt x="456245" y="394692"/>
                  <a:pt x="458430" y="390736"/>
                  <a:pt x="462082" y="388631"/>
                </a:cubicBezTo>
                <a:cubicBezTo>
                  <a:pt x="526209" y="353276"/>
                  <a:pt x="562925" y="294030"/>
                  <a:pt x="562925" y="226044"/>
                </a:cubicBezTo>
                <a:cubicBezTo>
                  <a:pt x="562925" y="106417"/>
                  <a:pt x="454648" y="22882"/>
                  <a:pt x="299609" y="22882"/>
                </a:cubicBezTo>
                <a:cubicBezTo>
                  <a:pt x="206370" y="22882"/>
                  <a:pt x="113302" y="55399"/>
                  <a:pt x="53772" y="108289"/>
                </a:cubicBezTo>
                <a:lnTo>
                  <a:pt x="124254" y="203628"/>
                </a:lnTo>
                <a:cubicBezTo>
                  <a:pt x="163581" y="170997"/>
                  <a:pt x="222487" y="151135"/>
                  <a:pt x="281449" y="151135"/>
                </a:cubicBezTo>
                <a:cubicBezTo>
                  <a:pt x="365665" y="151135"/>
                  <a:pt x="424457" y="191257"/>
                  <a:pt x="424457" y="248744"/>
                </a:cubicBezTo>
                <a:cubicBezTo>
                  <a:pt x="424457" y="303961"/>
                  <a:pt x="370035" y="344083"/>
                  <a:pt x="295069" y="344083"/>
                </a:cubicBezTo>
                <a:lnTo>
                  <a:pt x="192921" y="344083"/>
                </a:lnTo>
                <a:lnTo>
                  <a:pt x="192921" y="456446"/>
                </a:lnTo>
                <a:lnTo>
                  <a:pt x="295069" y="456446"/>
                </a:lnTo>
                <a:cubicBezTo>
                  <a:pt x="381952" y="456446"/>
                  <a:pt x="442617" y="503094"/>
                  <a:pt x="442617" y="569945"/>
                </a:cubicBezTo>
                <a:cubicBezTo>
                  <a:pt x="442617" y="636795"/>
                  <a:pt x="379172" y="682308"/>
                  <a:pt x="288259" y="682308"/>
                </a:cubicBezTo>
                <a:cubicBezTo>
                  <a:pt x="218628" y="682308"/>
                  <a:pt x="148600" y="656033"/>
                  <a:pt x="102122" y="613074"/>
                </a:cubicBezTo>
                <a:lnTo>
                  <a:pt x="26646" y="710796"/>
                </a:lnTo>
                <a:cubicBezTo>
                  <a:pt x="91964" y="772312"/>
                  <a:pt x="195758" y="810561"/>
                  <a:pt x="299779" y="810561"/>
                </a:cubicBezTo>
                <a:cubicBezTo>
                  <a:pt x="369808" y="810561"/>
                  <a:pt x="432686" y="794445"/>
                  <a:pt x="481717" y="763970"/>
                </a:cubicBezTo>
                <a:cubicBezTo>
                  <a:pt x="487031" y="760645"/>
                  <a:pt x="494034" y="762256"/>
                  <a:pt x="497360" y="767569"/>
                </a:cubicBezTo>
                <a:cubicBezTo>
                  <a:pt x="497366" y="767581"/>
                  <a:pt x="497373" y="767591"/>
                  <a:pt x="497380" y="767602"/>
                </a:cubicBezTo>
                <a:cubicBezTo>
                  <a:pt x="500665" y="772932"/>
                  <a:pt x="499014" y="779913"/>
                  <a:pt x="493691" y="783208"/>
                </a:cubicBezTo>
                <a:cubicBezTo>
                  <a:pt x="441085" y="815953"/>
                  <a:pt x="374007" y="833261"/>
                  <a:pt x="299779" y="833261"/>
                </a:cubicBezTo>
                <a:close/>
              </a:path>
            </a:pathLst>
          </a:custGeom>
          <a:solidFill>
            <a:srgbClr val="FFFFFF"/>
          </a:solidFill>
          <a:ln w="5593" cap="flat">
            <a:noFill/>
            <a:prstDash val="solid"/>
            <a:miter/>
          </a:ln>
        </p:spPr>
        <p:txBody>
          <a:bodyPr rtlCol="0" anchor="ctr"/>
          <a:lstStyle/>
          <a:p>
            <a:endParaRPr lang="en-GB"/>
          </a:p>
        </p:txBody>
      </p:sp>
      <p:sp>
        <p:nvSpPr>
          <p:cNvPr id="13" name="object 5">
            <a:extLst>
              <a:ext uri="{FF2B5EF4-FFF2-40B4-BE49-F238E27FC236}">
                <a16:creationId xmlns:a16="http://schemas.microsoft.com/office/drawing/2014/main" id="{F8A79354-C039-4D4B-932D-240D22345A52}"/>
              </a:ext>
            </a:extLst>
          </p:cNvPr>
          <p:cNvSpPr/>
          <p:nvPr userDrawn="1"/>
        </p:nvSpPr>
        <p:spPr>
          <a:xfrm>
            <a:off x="8208646" y="-1"/>
            <a:ext cx="3983354" cy="2005330"/>
          </a:xfrm>
          <a:custGeom>
            <a:avLst/>
            <a:gdLst/>
            <a:ahLst/>
            <a:cxnLst/>
            <a:rect l="l" t="t" r="r" b="b"/>
            <a:pathLst>
              <a:path w="3983354" h="2005330">
                <a:moveTo>
                  <a:pt x="3982828" y="0"/>
                </a:moveTo>
                <a:lnTo>
                  <a:pt x="0" y="0"/>
                </a:lnTo>
                <a:lnTo>
                  <a:pt x="37820" y="34243"/>
                </a:lnTo>
                <a:lnTo>
                  <a:pt x="85435" y="76697"/>
                </a:lnTo>
                <a:lnTo>
                  <a:pt x="133377" y="118789"/>
                </a:lnTo>
                <a:lnTo>
                  <a:pt x="181643" y="160519"/>
                </a:lnTo>
                <a:lnTo>
                  <a:pt x="230232" y="201883"/>
                </a:lnTo>
                <a:lnTo>
                  <a:pt x="279142" y="242879"/>
                </a:lnTo>
                <a:lnTo>
                  <a:pt x="328370" y="283506"/>
                </a:lnTo>
                <a:lnTo>
                  <a:pt x="377915" y="323760"/>
                </a:lnTo>
                <a:lnTo>
                  <a:pt x="427773" y="363641"/>
                </a:lnTo>
                <a:lnTo>
                  <a:pt x="477943" y="403146"/>
                </a:lnTo>
                <a:lnTo>
                  <a:pt x="528424" y="442272"/>
                </a:lnTo>
                <a:lnTo>
                  <a:pt x="579212" y="481018"/>
                </a:lnTo>
                <a:lnTo>
                  <a:pt x="630306" y="519382"/>
                </a:lnTo>
                <a:lnTo>
                  <a:pt x="681703" y="557360"/>
                </a:lnTo>
                <a:lnTo>
                  <a:pt x="733401" y="594952"/>
                </a:lnTo>
                <a:lnTo>
                  <a:pt x="785399" y="632155"/>
                </a:lnTo>
                <a:lnTo>
                  <a:pt x="837693" y="668967"/>
                </a:lnTo>
                <a:lnTo>
                  <a:pt x="890283" y="705386"/>
                </a:lnTo>
                <a:lnTo>
                  <a:pt x="943165" y="741409"/>
                </a:lnTo>
                <a:lnTo>
                  <a:pt x="996338" y="777035"/>
                </a:lnTo>
                <a:lnTo>
                  <a:pt x="1049799" y="812261"/>
                </a:lnTo>
                <a:lnTo>
                  <a:pt x="1103547" y="847086"/>
                </a:lnTo>
                <a:lnTo>
                  <a:pt x="1157579" y="881506"/>
                </a:lnTo>
                <a:lnTo>
                  <a:pt x="1211892" y="915521"/>
                </a:lnTo>
                <a:lnTo>
                  <a:pt x="1266486" y="949127"/>
                </a:lnTo>
                <a:lnTo>
                  <a:pt x="1321358" y="982323"/>
                </a:lnTo>
                <a:lnTo>
                  <a:pt x="1376505" y="1015106"/>
                </a:lnTo>
                <a:lnTo>
                  <a:pt x="1431926" y="1047475"/>
                </a:lnTo>
                <a:lnTo>
                  <a:pt x="1487618" y="1079427"/>
                </a:lnTo>
                <a:lnTo>
                  <a:pt x="1543580" y="1110960"/>
                </a:lnTo>
                <a:lnTo>
                  <a:pt x="1599808" y="1142073"/>
                </a:lnTo>
                <a:lnTo>
                  <a:pt x="1656302" y="1172762"/>
                </a:lnTo>
                <a:lnTo>
                  <a:pt x="1770075" y="1232862"/>
                </a:lnTo>
                <a:lnTo>
                  <a:pt x="1884883" y="1291244"/>
                </a:lnTo>
                <a:lnTo>
                  <a:pt x="2000707" y="1347890"/>
                </a:lnTo>
                <a:lnTo>
                  <a:pt x="2117532" y="1402784"/>
                </a:lnTo>
                <a:lnTo>
                  <a:pt x="2235340" y="1455909"/>
                </a:lnTo>
                <a:lnTo>
                  <a:pt x="2354113" y="1507246"/>
                </a:lnTo>
                <a:lnTo>
                  <a:pt x="2473835" y="1556780"/>
                </a:lnTo>
                <a:lnTo>
                  <a:pt x="2594489" y="1604493"/>
                </a:lnTo>
                <a:lnTo>
                  <a:pt x="2716057" y="1650368"/>
                </a:lnTo>
                <a:lnTo>
                  <a:pt x="2838522" y="1694388"/>
                </a:lnTo>
                <a:lnTo>
                  <a:pt x="2961868" y="1736536"/>
                </a:lnTo>
                <a:lnTo>
                  <a:pt x="3086077" y="1776795"/>
                </a:lnTo>
                <a:lnTo>
                  <a:pt x="3211132" y="1815147"/>
                </a:lnTo>
                <a:lnTo>
                  <a:pt x="3337016" y="1851576"/>
                </a:lnTo>
                <a:lnTo>
                  <a:pt x="3463712" y="1886064"/>
                </a:lnTo>
                <a:lnTo>
                  <a:pt x="3591203" y="1918594"/>
                </a:lnTo>
                <a:lnTo>
                  <a:pt x="3719471" y="1949150"/>
                </a:lnTo>
                <a:lnTo>
                  <a:pt x="3848500" y="1977713"/>
                </a:lnTo>
                <a:lnTo>
                  <a:pt x="3982828" y="2005143"/>
                </a:lnTo>
                <a:lnTo>
                  <a:pt x="3982828" y="0"/>
                </a:lnTo>
                <a:close/>
              </a:path>
            </a:pathLst>
          </a:custGeom>
          <a:solidFill>
            <a:srgbClr val="FFFFFF"/>
          </a:solidFill>
        </p:spPr>
        <p:txBody>
          <a:bodyPr wrap="square" lIns="0" tIns="0" rIns="0" bIns="0" rtlCol="0"/>
          <a:lstStyle/>
          <a:p>
            <a:endParaRPr dirty="0"/>
          </a:p>
        </p:txBody>
      </p:sp>
      <p:pic>
        <p:nvPicPr>
          <p:cNvPr id="17" name="Picture 16">
            <a:extLst>
              <a:ext uri="{FF2B5EF4-FFF2-40B4-BE49-F238E27FC236}">
                <a16:creationId xmlns:a16="http://schemas.microsoft.com/office/drawing/2014/main" id="{5BC0FA23-835F-4DD1-9310-BD288B09270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5650" y="403536"/>
            <a:ext cx="1361538" cy="680769"/>
          </a:xfrm>
          <a:prstGeom prst="rect">
            <a:avLst/>
          </a:prstGeom>
          <a:ln>
            <a:noFill/>
          </a:ln>
        </p:spPr>
      </p:pic>
      <p:pic>
        <p:nvPicPr>
          <p:cNvPr id="20" name="Picture 19">
            <a:extLst>
              <a:ext uri="{FF2B5EF4-FFF2-40B4-BE49-F238E27FC236}">
                <a16:creationId xmlns:a16="http://schemas.microsoft.com/office/drawing/2014/main" id="{6F930857-079A-440D-A461-90936402E41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35745" b="56214"/>
          <a:stretch/>
        </p:blipFill>
        <p:spPr>
          <a:xfrm>
            <a:off x="7283411" y="3535507"/>
            <a:ext cx="4908589" cy="3322494"/>
          </a:xfrm>
          <a:prstGeom prst="rect">
            <a:avLst/>
          </a:prstGeom>
        </p:spPr>
      </p:pic>
      <p:pic>
        <p:nvPicPr>
          <p:cNvPr id="7" name="Picture 6">
            <a:extLst>
              <a:ext uri="{FF2B5EF4-FFF2-40B4-BE49-F238E27FC236}">
                <a16:creationId xmlns:a16="http://schemas.microsoft.com/office/drawing/2014/main" id="{684F45CE-5081-8943-BF06-BBB30487A0C2}"/>
              </a:ext>
            </a:extLst>
          </p:cNvPr>
          <p:cNvPicPr>
            <a:picLocks noChangeAspect="1"/>
          </p:cNvPicPr>
          <p:nvPr userDrawn="1"/>
        </p:nvPicPr>
        <p:blipFill>
          <a:blip r:embed="rId6">
            <a:extLst>
              <a:ext uri="{28A0092B-C50C-407E-A947-70E740481C1C}">
                <a14:useLocalDpi xmlns:a14="http://schemas.microsoft.com/office/drawing/2010/main" val="0"/>
              </a:ext>
            </a:extLst>
          </a:blip>
          <a:srcRect l="798" r="798"/>
          <a:stretch/>
        </p:blipFill>
        <p:spPr>
          <a:xfrm flipH="1">
            <a:off x="8016963" y="1130300"/>
            <a:ext cx="4175036" cy="5727699"/>
          </a:xfrm>
          <a:prstGeom prst="rect">
            <a:avLst/>
          </a:prstGeom>
        </p:spPr>
      </p:pic>
    </p:spTree>
    <p:extLst>
      <p:ext uri="{BB962C8B-B14F-4D97-AF65-F5344CB8AC3E}">
        <p14:creationId xmlns:p14="http://schemas.microsoft.com/office/powerpoint/2010/main" val="362339803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Divider 4_Midnight Blu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6AD04"/>
          </a:solidFill>
        </p:spPr>
        <p:txBody>
          <a:bodyPr wrap="square" lIns="0" tIns="0" rIns="0" bIns="0" rtlCol="0"/>
          <a:lstStyle/>
          <a:p>
            <a:endParaRPr dirty="0"/>
          </a:p>
        </p:txBody>
      </p:sp>
      <p:sp>
        <p:nvSpPr>
          <p:cNvPr id="19" name="Freeform: Shape 18">
            <a:extLst>
              <a:ext uri="{FF2B5EF4-FFF2-40B4-BE49-F238E27FC236}">
                <a16:creationId xmlns:a16="http://schemas.microsoft.com/office/drawing/2014/main" id="{18F1CB5E-849E-401E-9D92-397AD68F5284}"/>
              </a:ext>
            </a:extLst>
          </p:cNvPr>
          <p:cNvSpPr/>
          <p:nvPr userDrawn="1"/>
        </p:nvSpPr>
        <p:spPr>
          <a:xfrm>
            <a:off x="842075" y="1541329"/>
            <a:ext cx="129943" cy="129943"/>
          </a:xfrm>
          <a:custGeom>
            <a:avLst/>
            <a:gdLst>
              <a:gd name="connsiteX0" fmla="*/ 129943 w 129943"/>
              <a:gd name="connsiteY0" fmla="*/ 64972 h 129943"/>
              <a:gd name="connsiteX1" fmla="*/ 64972 w 129943"/>
              <a:gd name="connsiteY1" fmla="*/ 129943 h 129943"/>
              <a:gd name="connsiteX2" fmla="*/ 0 w 129943"/>
              <a:gd name="connsiteY2" fmla="*/ 64972 h 129943"/>
              <a:gd name="connsiteX3" fmla="*/ 64972 w 129943"/>
              <a:gd name="connsiteY3" fmla="*/ 0 h 129943"/>
              <a:gd name="connsiteX4" fmla="*/ 129943 w 129943"/>
              <a:gd name="connsiteY4" fmla="*/ 64972 h 12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43" h="129943">
                <a:moveTo>
                  <a:pt x="129943" y="64972"/>
                </a:moveTo>
                <a:cubicBezTo>
                  <a:pt x="129943" y="100855"/>
                  <a:pt x="100855" y="129943"/>
                  <a:pt x="64972" y="129943"/>
                </a:cubicBezTo>
                <a:cubicBezTo>
                  <a:pt x="29089" y="129943"/>
                  <a:pt x="0" y="100855"/>
                  <a:pt x="0" y="64972"/>
                </a:cubicBezTo>
                <a:cubicBezTo>
                  <a:pt x="0" y="29089"/>
                  <a:pt x="29089" y="0"/>
                  <a:pt x="64972" y="0"/>
                </a:cubicBezTo>
                <a:cubicBezTo>
                  <a:pt x="100855" y="0"/>
                  <a:pt x="129943" y="29089"/>
                  <a:pt x="129943" y="64972"/>
                </a:cubicBezTo>
                <a:close/>
              </a:path>
            </a:pathLst>
          </a:custGeom>
          <a:solidFill>
            <a:srgbClr val="021F4E"/>
          </a:solidFill>
          <a:ln w="6038"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3CF180EA-90A5-4CE6-8798-0A80DCD68B85}"/>
              </a:ext>
            </a:extLst>
          </p:cNvPr>
          <p:cNvSpPr/>
          <p:nvPr userDrawn="1"/>
        </p:nvSpPr>
        <p:spPr>
          <a:xfrm>
            <a:off x="334962" y="1417395"/>
            <a:ext cx="682055" cy="867919"/>
          </a:xfrm>
          <a:custGeom>
            <a:avLst/>
            <a:gdLst>
              <a:gd name="connsiteX0" fmla="*/ 579433 w 682055"/>
              <a:gd name="connsiteY0" fmla="*/ 867919 h 867919"/>
              <a:gd name="connsiteX1" fmla="*/ 410739 w 682055"/>
              <a:gd name="connsiteY1" fmla="*/ 867919 h 867919"/>
              <a:gd name="connsiteX2" fmla="*/ 398515 w 682055"/>
              <a:gd name="connsiteY2" fmla="*/ 855695 h 867919"/>
              <a:gd name="connsiteX3" fmla="*/ 398515 w 682055"/>
              <a:gd name="connsiteY3" fmla="*/ 704115 h 867919"/>
              <a:gd name="connsiteX4" fmla="*/ 52570 w 682055"/>
              <a:gd name="connsiteY4" fmla="*/ 704115 h 867919"/>
              <a:gd name="connsiteX5" fmla="*/ 40834 w 682055"/>
              <a:gd name="connsiteY5" fmla="*/ 695374 h 867919"/>
              <a:gd name="connsiteX6" fmla="*/ 495 w 682055"/>
              <a:gd name="connsiteY6" fmla="*/ 558402 h 867919"/>
              <a:gd name="connsiteX7" fmla="*/ 2206 w 682055"/>
              <a:gd name="connsiteY7" fmla="*/ 547889 h 867919"/>
              <a:gd name="connsiteX8" fmla="*/ 384824 w 682055"/>
              <a:gd name="connsiteY8" fmla="*/ 5195 h 867919"/>
              <a:gd name="connsiteX9" fmla="*/ 394787 w 682055"/>
              <a:gd name="connsiteY9" fmla="*/ 0 h 867919"/>
              <a:gd name="connsiteX10" fmla="*/ 579372 w 682055"/>
              <a:gd name="connsiteY10" fmla="*/ 0 h 867919"/>
              <a:gd name="connsiteX11" fmla="*/ 591596 w 682055"/>
              <a:gd name="connsiteY11" fmla="*/ 12224 h 867919"/>
              <a:gd name="connsiteX12" fmla="*/ 591596 w 682055"/>
              <a:gd name="connsiteY12" fmla="*/ 91559 h 867919"/>
              <a:gd name="connsiteX13" fmla="*/ 579372 w 682055"/>
              <a:gd name="connsiteY13" fmla="*/ 103784 h 867919"/>
              <a:gd name="connsiteX14" fmla="*/ 567148 w 682055"/>
              <a:gd name="connsiteY14" fmla="*/ 91559 h 867919"/>
              <a:gd name="connsiteX15" fmla="*/ 567148 w 682055"/>
              <a:gd name="connsiteY15" fmla="*/ 24448 h 867919"/>
              <a:gd name="connsiteX16" fmla="*/ 401143 w 682055"/>
              <a:gd name="connsiteY16" fmla="*/ 24448 h 867919"/>
              <a:gd name="connsiteX17" fmla="*/ 25615 w 682055"/>
              <a:gd name="connsiteY17" fmla="*/ 557180 h 867919"/>
              <a:gd name="connsiteX18" fmla="*/ 61677 w 682055"/>
              <a:gd name="connsiteY18" fmla="*/ 679666 h 867919"/>
              <a:gd name="connsiteX19" fmla="*/ 410678 w 682055"/>
              <a:gd name="connsiteY19" fmla="*/ 679666 h 867919"/>
              <a:gd name="connsiteX20" fmla="*/ 422902 w 682055"/>
              <a:gd name="connsiteY20" fmla="*/ 691890 h 867919"/>
              <a:gd name="connsiteX21" fmla="*/ 422902 w 682055"/>
              <a:gd name="connsiteY21" fmla="*/ 843471 h 867919"/>
              <a:gd name="connsiteX22" fmla="*/ 567148 w 682055"/>
              <a:gd name="connsiteY22" fmla="*/ 843471 h 867919"/>
              <a:gd name="connsiteX23" fmla="*/ 567148 w 682055"/>
              <a:gd name="connsiteY23" fmla="*/ 691890 h 867919"/>
              <a:gd name="connsiteX24" fmla="*/ 579372 w 682055"/>
              <a:gd name="connsiteY24" fmla="*/ 679666 h 867919"/>
              <a:gd name="connsiteX25" fmla="*/ 657607 w 682055"/>
              <a:gd name="connsiteY25" fmla="*/ 679666 h 867919"/>
              <a:gd name="connsiteX26" fmla="*/ 657607 w 682055"/>
              <a:gd name="connsiteY26" fmla="*/ 545200 h 867919"/>
              <a:gd name="connsiteX27" fmla="*/ 579372 w 682055"/>
              <a:gd name="connsiteY27" fmla="*/ 545200 h 867919"/>
              <a:gd name="connsiteX28" fmla="*/ 567148 w 682055"/>
              <a:gd name="connsiteY28" fmla="*/ 532976 h 867919"/>
              <a:gd name="connsiteX29" fmla="*/ 567148 w 682055"/>
              <a:gd name="connsiteY29" fmla="*/ 299004 h 867919"/>
              <a:gd name="connsiteX30" fmla="*/ 579372 w 682055"/>
              <a:gd name="connsiteY30" fmla="*/ 286780 h 867919"/>
              <a:gd name="connsiteX31" fmla="*/ 591596 w 682055"/>
              <a:gd name="connsiteY31" fmla="*/ 299004 h 867919"/>
              <a:gd name="connsiteX32" fmla="*/ 591596 w 682055"/>
              <a:gd name="connsiteY32" fmla="*/ 520751 h 867919"/>
              <a:gd name="connsiteX33" fmla="*/ 669831 w 682055"/>
              <a:gd name="connsiteY33" fmla="*/ 520751 h 867919"/>
              <a:gd name="connsiteX34" fmla="*/ 682056 w 682055"/>
              <a:gd name="connsiteY34" fmla="*/ 532976 h 867919"/>
              <a:gd name="connsiteX35" fmla="*/ 682056 w 682055"/>
              <a:gd name="connsiteY35" fmla="*/ 691890 h 867919"/>
              <a:gd name="connsiteX36" fmla="*/ 669831 w 682055"/>
              <a:gd name="connsiteY36" fmla="*/ 704115 h 867919"/>
              <a:gd name="connsiteX37" fmla="*/ 591596 w 682055"/>
              <a:gd name="connsiteY37" fmla="*/ 704115 h 867919"/>
              <a:gd name="connsiteX38" fmla="*/ 591596 w 682055"/>
              <a:gd name="connsiteY38" fmla="*/ 855695 h 867919"/>
              <a:gd name="connsiteX39" fmla="*/ 579372 w 682055"/>
              <a:gd name="connsiteY39" fmla="*/ 867919 h 867919"/>
              <a:gd name="connsiteX40" fmla="*/ 410739 w 682055"/>
              <a:gd name="connsiteY40" fmla="*/ 545200 h 867919"/>
              <a:gd name="connsiteX41" fmla="*/ 195593 w 682055"/>
              <a:gd name="connsiteY41" fmla="*/ 545200 h 867919"/>
              <a:gd name="connsiteX42" fmla="*/ 184775 w 682055"/>
              <a:gd name="connsiteY42" fmla="*/ 538599 h 867919"/>
              <a:gd name="connsiteX43" fmla="*/ 185569 w 682055"/>
              <a:gd name="connsiteY43" fmla="*/ 525947 h 867919"/>
              <a:gd name="connsiteX44" fmla="*/ 400715 w 682055"/>
              <a:gd name="connsiteY44" fmla="*/ 217897 h 867919"/>
              <a:gd name="connsiteX45" fmla="*/ 414406 w 682055"/>
              <a:gd name="connsiteY45" fmla="*/ 213251 h 867919"/>
              <a:gd name="connsiteX46" fmla="*/ 422963 w 682055"/>
              <a:gd name="connsiteY46" fmla="*/ 224925 h 867919"/>
              <a:gd name="connsiteX47" fmla="*/ 422963 w 682055"/>
              <a:gd name="connsiteY47" fmla="*/ 532976 h 867919"/>
              <a:gd name="connsiteX48" fmla="*/ 410739 w 682055"/>
              <a:gd name="connsiteY48" fmla="*/ 545200 h 867919"/>
              <a:gd name="connsiteX49" fmla="*/ 219064 w 682055"/>
              <a:gd name="connsiteY49" fmla="*/ 520751 h 867919"/>
              <a:gd name="connsiteX50" fmla="*/ 398515 w 682055"/>
              <a:gd name="connsiteY50" fmla="*/ 520751 h 867919"/>
              <a:gd name="connsiteX51" fmla="*/ 398515 w 682055"/>
              <a:gd name="connsiteY51" fmla="*/ 263798 h 867919"/>
              <a:gd name="connsiteX52" fmla="*/ 219064 w 682055"/>
              <a:gd name="connsiteY52" fmla="*/ 520751 h 8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82055" h="867919">
                <a:moveTo>
                  <a:pt x="579433" y="867919"/>
                </a:moveTo>
                <a:lnTo>
                  <a:pt x="410739" y="867919"/>
                </a:lnTo>
                <a:cubicBezTo>
                  <a:pt x="404016" y="867919"/>
                  <a:pt x="398515" y="862418"/>
                  <a:pt x="398515" y="855695"/>
                </a:cubicBezTo>
                <a:lnTo>
                  <a:pt x="398515" y="704115"/>
                </a:lnTo>
                <a:lnTo>
                  <a:pt x="52570" y="704115"/>
                </a:lnTo>
                <a:cubicBezTo>
                  <a:pt x="47130" y="704115"/>
                  <a:pt x="42362" y="700570"/>
                  <a:pt x="40834" y="695374"/>
                </a:cubicBezTo>
                <a:lnTo>
                  <a:pt x="495" y="558402"/>
                </a:lnTo>
                <a:cubicBezTo>
                  <a:pt x="-545" y="554796"/>
                  <a:pt x="67" y="550945"/>
                  <a:pt x="2206" y="547889"/>
                </a:cubicBezTo>
                <a:lnTo>
                  <a:pt x="384824" y="5195"/>
                </a:lnTo>
                <a:cubicBezTo>
                  <a:pt x="387146" y="1956"/>
                  <a:pt x="390814" y="0"/>
                  <a:pt x="394787" y="0"/>
                </a:cubicBezTo>
                <a:lnTo>
                  <a:pt x="579372" y="0"/>
                </a:lnTo>
                <a:cubicBezTo>
                  <a:pt x="586096" y="0"/>
                  <a:pt x="591596" y="5501"/>
                  <a:pt x="591596" y="12224"/>
                </a:cubicBezTo>
                <a:lnTo>
                  <a:pt x="591596" y="91559"/>
                </a:lnTo>
                <a:cubicBezTo>
                  <a:pt x="591596" y="98283"/>
                  <a:pt x="586096" y="103784"/>
                  <a:pt x="579372" y="103784"/>
                </a:cubicBezTo>
                <a:cubicBezTo>
                  <a:pt x="572649" y="103784"/>
                  <a:pt x="567148" y="98283"/>
                  <a:pt x="567148" y="91559"/>
                </a:cubicBezTo>
                <a:lnTo>
                  <a:pt x="567148" y="24448"/>
                </a:lnTo>
                <a:lnTo>
                  <a:pt x="401143" y="24448"/>
                </a:lnTo>
                <a:lnTo>
                  <a:pt x="25615" y="557180"/>
                </a:lnTo>
                <a:lnTo>
                  <a:pt x="61677" y="679666"/>
                </a:lnTo>
                <a:lnTo>
                  <a:pt x="410678" y="679666"/>
                </a:lnTo>
                <a:cubicBezTo>
                  <a:pt x="417401" y="679666"/>
                  <a:pt x="422902" y="685167"/>
                  <a:pt x="422902" y="691890"/>
                </a:cubicBezTo>
                <a:lnTo>
                  <a:pt x="422902" y="843471"/>
                </a:lnTo>
                <a:lnTo>
                  <a:pt x="567148" y="843471"/>
                </a:lnTo>
                <a:lnTo>
                  <a:pt x="567148" y="691890"/>
                </a:lnTo>
                <a:cubicBezTo>
                  <a:pt x="567148" y="685167"/>
                  <a:pt x="572649" y="679666"/>
                  <a:pt x="579372" y="679666"/>
                </a:cubicBezTo>
                <a:lnTo>
                  <a:pt x="657607" y="679666"/>
                </a:lnTo>
                <a:lnTo>
                  <a:pt x="657607" y="545200"/>
                </a:lnTo>
                <a:lnTo>
                  <a:pt x="579372" y="545200"/>
                </a:lnTo>
                <a:cubicBezTo>
                  <a:pt x="572649" y="545200"/>
                  <a:pt x="567148" y="539699"/>
                  <a:pt x="567148" y="532976"/>
                </a:cubicBezTo>
                <a:lnTo>
                  <a:pt x="567148" y="299004"/>
                </a:lnTo>
                <a:cubicBezTo>
                  <a:pt x="567148" y="292281"/>
                  <a:pt x="572649" y="286780"/>
                  <a:pt x="579372" y="286780"/>
                </a:cubicBezTo>
                <a:cubicBezTo>
                  <a:pt x="586096" y="286780"/>
                  <a:pt x="591596" y="292281"/>
                  <a:pt x="591596" y="299004"/>
                </a:cubicBezTo>
                <a:lnTo>
                  <a:pt x="591596" y="520751"/>
                </a:lnTo>
                <a:lnTo>
                  <a:pt x="669831" y="520751"/>
                </a:lnTo>
                <a:cubicBezTo>
                  <a:pt x="676555" y="520751"/>
                  <a:pt x="682056" y="526252"/>
                  <a:pt x="682056" y="532976"/>
                </a:cubicBezTo>
                <a:lnTo>
                  <a:pt x="682056" y="691890"/>
                </a:lnTo>
                <a:cubicBezTo>
                  <a:pt x="682056" y="698614"/>
                  <a:pt x="676555" y="704115"/>
                  <a:pt x="669831" y="704115"/>
                </a:cubicBezTo>
                <a:lnTo>
                  <a:pt x="591596" y="704115"/>
                </a:lnTo>
                <a:lnTo>
                  <a:pt x="591596" y="855695"/>
                </a:lnTo>
                <a:cubicBezTo>
                  <a:pt x="591596" y="862418"/>
                  <a:pt x="586096" y="867919"/>
                  <a:pt x="579372" y="867919"/>
                </a:cubicBezTo>
                <a:close/>
                <a:moveTo>
                  <a:pt x="410739" y="545200"/>
                </a:moveTo>
                <a:lnTo>
                  <a:pt x="195593" y="545200"/>
                </a:lnTo>
                <a:cubicBezTo>
                  <a:pt x="191009" y="545200"/>
                  <a:pt x="186853" y="542694"/>
                  <a:pt x="184775" y="538599"/>
                </a:cubicBezTo>
                <a:cubicBezTo>
                  <a:pt x="182696" y="534565"/>
                  <a:pt x="183002" y="529675"/>
                  <a:pt x="185569" y="525947"/>
                </a:cubicBezTo>
                <a:lnTo>
                  <a:pt x="400715" y="217897"/>
                </a:lnTo>
                <a:cubicBezTo>
                  <a:pt x="403771" y="213496"/>
                  <a:pt x="409333" y="211601"/>
                  <a:pt x="414406" y="213251"/>
                </a:cubicBezTo>
                <a:cubicBezTo>
                  <a:pt x="419479" y="214841"/>
                  <a:pt x="422963" y="219547"/>
                  <a:pt x="422963" y="224925"/>
                </a:cubicBezTo>
                <a:lnTo>
                  <a:pt x="422963" y="532976"/>
                </a:lnTo>
                <a:cubicBezTo>
                  <a:pt x="422963" y="539699"/>
                  <a:pt x="417463" y="545200"/>
                  <a:pt x="410739" y="545200"/>
                </a:cubicBezTo>
                <a:close/>
                <a:moveTo>
                  <a:pt x="219064" y="520751"/>
                </a:moveTo>
                <a:lnTo>
                  <a:pt x="398515" y="520751"/>
                </a:lnTo>
                <a:lnTo>
                  <a:pt x="398515" y="263798"/>
                </a:lnTo>
                <a:lnTo>
                  <a:pt x="219064" y="520751"/>
                </a:lnTo>
                <a:close/>
              </a:path>
            </a:pathLst>
          </a:custGeom>
          <a:solidFill>
            <a:srgbClr val="FFFFFF"/>
          </a:solidFill>
          <a:ln w="6038" cap="flat">
            <a:noFill/>
            <a:prstDash val="solid"/>
            <a:miter/>
          </a:ln>
        </p:spPr>
        <p:txBody>
          <a:bodyPr rtlCol="0" anchor="ctr"/>
          <a:lstStyle/>
          <a:p>
            <a:endParaRPr lang="en-GB" dirty="0"/>
          </a:p>
        </p:txBody>
      </p:sp>
      <p:sp>
        <p:nvSpPr>
          <p:cNvPr id="4" name="Holder 4"/>
          <p:cNvSpPr>
            <a:spLocks noGrp="1"/>
          </p:cNvSpPr>
          <p:nvPr>
            <p:ph type="sldNum" sz="quarter" idx="7"/>
          </p:nvPr>
        </p:nvSpPr>
        <p:spPr>
          <a:xfrm>
            <a:off x="11502000" y="6405457"/>
            <a:ext cx="284479" cy="215444"/>
          </a:xfrm>
        </p:spPr>
        <p:txBody>
          <a:bodyPr lIns="0" tIns="0" rIns="0" bIns="0"/>
          <a:lstStyle>
            <a:lvl1pPr algn="r">
              <a:defRPr sz="1400" b="1" i="0">
                <a:solidFill>
                  <a:schemeClr val="bg1"/>
                </a:solidFill>
                <a:latin typeface="Century Gothic"/>
                <a:cs typeface="Century Gothic"/>
              </a:defRPr>
            </a:lvl1pPr>
          </a:lstStyle>
          <a:p>
            <a:pPr marL="45720">
              <a:spcBef>
                <a:spcPts val="105"/>
              </a:spcBef>
            </a:pPr>
            <a:fld id="{81D60167-4931-47E6-BA6A-407CBD079E47}" type="slidenum">
              <a:rPr lang="en-GB" smtClean="0"/>
              <a:pPr marL="45720">
                <a:spcBef>
                  <a:spcPts val="105"/>
                </a:spcBef>
              </a:pPr>
              <a:t>‹#›</a:t>
            </a:fld>
            <a:endParaRPr lang="en-GB" dirty="0"/>
          </a:p>
        </p:txBody>
      </p:sp>
      <p:pic>
        <p:nvPicPr>
          <p:cNvPr id="11" name="Picture 10">
            <a:extLst>
              <a:ext uri="{FF2B5EF4-FFF2-40B4-BE49-F238E27FC236}">
                <a16:creationId xmlns:a16="http://schemas.microsoft.com/office/drawing/2014/main" id="{7D907B07-B8CD-4DCB-9AEC-BA5A55479C0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000" t="17197" r="19078" b="25265"/>
          <a:stretch/>
        </p:blipFill>
        <p:spPr>
          <a:xfrm>
            <a:off x="10385425" y="269875"/>
            <a:ext cx="1539875" cy="860426"/>
          </a:xfrm>
          <a:prstGeom prst="rect">
            <a:avLst/>
          </a:prstGeom>
        </p:spPr>
      </p:pic>
      <p:sp>
        <p:nvSpPr>
          <p:cNvPr id="10" name="Title 1">
            <a:extLst>
              <a:ext uri="{FF2B5EF4-FFF2-40B4-BE49-F238E27FC236}">
                <a16:creationId xmlns:a16="http://schemas.microsoft.com/office/drawing/2014/main" id="{9AE0C54D-FEDB-4297-9D9A-AB40831F3C0C}"/>
              </a:ext>
            </a:extLst>
          </p:cNvPr>
          <p:cNvSpPr>
            <a:spLocks noGrp="1"/>
          </p:cNvSpPr>
          <p:nvPr>
            <p:ph type="title" hasCustomPrompt="1"/>
          </p:nvPr>
        </p:nvSpPr>
        <p:spPr>
          <a:xfrm>
            <a:off x="334962" y="2522561"/>
            <a:ext cx="7839074" cy="1274764"/>
          </a:xfrm>
          <a:prstGeom prst="rect">
            <a:avLst/>
          </a:prstGeom>
        </p:spPr>
        <p:txBody>
          <a:bodyPr anchor="t"/>
          <a:lstStyle>
            <a:lvl1pPr algn="l">
              <a:defRPr sz="4800"/>
            </a:lvl1pPr>
          </a:lstStyle>
          <a:p>
            <a:r>
              <a:rPr lang="en-US" dirty="0"/>
              <a:t>Click to edit title</a:t>
            </a:r>
            <a:endParaRPr lang="en-GB" dirty="0"/>
          </a:p>
        </p:txBody>
      </p:sp>
      <p:sp>
        <p:nvSpPr>
          <p:cNvPr id="14" name="Slide Number Placeholder 4">
            <a:extLst>
              <a:ext uri="{FF2B5EF4-FFF2-40B4-BE49-F238E27FC236}">
                <a16:creationId xmlns:a16="http://schemas.microsoft.com/office/drawing/2014/main" id="{22364DFA-0BD2-4DEF-9DCE-E41847563471}"/>
              </a:ext>
            </a:extLst>
          </p:cNvPr>
          <p:cNvSpPr txBox="1">
            <a:spLocks/>
          </p:cNvSpPr>
          <p:nvPr userDrawn="1"/>
        </p:nvSpPr>
        <p:spPr>
          <a:xfrm>
            <a:off x="9034272" y="6356350"/>
            <a:ext cx="2822766"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0BC5ED-87F5-4027-8578-F7BE9D8C36AE}" type="slidenum">
              <a:rPr lang="en-GB" smtClean="0"/>
              <a:pPr/>
              <a:t>‹#›</a:t>
            </a:fld>
            <a:endParaRPr lang="en-GB"/>
          </a:p>
        </p:txBody>
      </p:sp>
      <p:sp>
        <p:nvSpPr>
          <p:cNvPr id="13" name="object 5">
            <a:extLst>
              <a:ext uri="{FF2B5EF4-FFF2-40B4-BE49-F238E27FC236}">
                <a16:creationId xmlns:a16="http://schemas.microsoft.com/office/drawing/2014/main" id="{66F47EF6-F438-4319-833E-4F73E85A9871}"/>
              </a:ext>
            </a:extLst>
          </p:cNvPr>
          <p:cNvSpPr/>
          <p:nvPr userDrawn="1"/>
        </p:nvSpPr>
        <p:spPr>
          <a:xfrm>
            <a:off x="8208646" y="-1"/>
            <a:ext cx="3983354" cy="2005330"/>
          </a:xfrm>
          <a:custGeom>
            <a:avLst/>
            <a:gdLst/>
            <a:ahLst/>
            <a:cxnLst/>
            <a:rect l="l" t="t" r="r" b="b"/>
            <a:pathLst>
              <a:path w="3983354" h="2005330">
                <a:moveTo>
                  <a:pt x="3982828" y="0"/>
                </a:moveTo>
                <a:lnTo>
                  <a:pt x="0" y="0"/>
                </a:lnTo>
                <a:lnTo>
                  <a:pt x="37820" y="34243"/>
                </a:lnTo>
                <a:lnTo>
                  <a:pt x="85435" y="76697"/>
                </a:lnTo>
                <a:lnTo>
                  <a:pt x="133377" y="118789"/>
                </a:lnTo>
                <a:lnTo>
                  <a:pt x="181643" y="160519"/>
                </a:lnTo>
                <a:lnTo>
                  <a:pt x="230232" y="201883"/>
                </a:lnTo>
                <a:lnTo>
                  <a:pt x="279142" y="242879"/>
                </a:lnTo>
                <a:lnTo>
                  <a:pt x="328370" y="283506"/>
                </a:lnTo>
                <a:lnTo>
                  <a:pt x="377915" y="323760"/>
                </a:lnTo>
                <a:lnTo>
                  <a:pt x="427773" y="363641"/>
                </a:lnTo>
                <a:lnTo>
                  <a:pt x="477943" y="403146"/>
                </a:lnTo>
                <a:lnTo>
                  <a:pt x="528424" y="442272"/>
                </a:lnTo>
                <a:lnTo>
                  <a:pt x="579212" y="481018"/>
                </a:lnTo>
                <a:lnTo>
                  <a:pt x="630306" y="519382"/>
                </a:lnTo>
                <a:lnTo>
                  <a:pt x="681703" y="557360"/>
                </a:lnTo>
                <a:lnTo>
                  <a:pt x="733401" y="594952"/>
                </a:lnTo>
                <a:lnTo>
                  <a:pt x="785399" y="632155"/>
                </a:lnTo>
                <a:lnTo>
                  <a:pt x="837693" y="668967"/>
                </a:lnTo>
                <a:lnTo>
                  <a:pt x="890283" y="705386"/>
                </a:lnTo>
                <a:lnTo>
                  <a:pt x="943165" y="741409"/>
                </a:lnTo>
                <a:lnTo>
                  <a:pt x="996338" y="777035"/>
                </a:lnTo>
                <a:lnTo>
                  <a:pt x="1049799" y="812261"/>
                </a:lnTo>
                <a:lnTo>
                  <a:pt x="1103547" y="847086"/>
                </a:lnTo>
                <a:lnTo>
                  <a:pt x="1157579" y="881506"/>
                </a:lnTo>
                <a:lnTo>
                  <a:pt x="1211892" y="915521"/>
                </a:lnTo>
                <a:lnTo>
                  <a:pt x="1266486" y="949127"/>
                </a:lnTo>
                <a:lnTo>
                  <a:pt x="1321358" y="982323"/>
                </a:lnTo>
                <a:lnTo>
                  <a:pt x="1376505" y="1015106"/>
                </a:lnTo>
                <a:lnTo>
                  <a:pt x="1431926" y="1047475"/>
                </a:lnTo>
                <a:lnTo>
                  <a:pt x="1487618" y="1079427"/>
                </a:lnTo>
                <a:lnTo>
                  <a:pt x="1543580" y="1110960"/>
                </a:lnTo>
                <a:lnTo>
                  <a:pt x="1599808" y="1142073"/>
                </a:lnTo>
                <a:lnTo>
                  <a:pt x="1656302" y="1172762"/>
                </a:lnTo>
                <a:lnTo>
                  <a:pt x="1770075" y="1232862"/>
                </a:lnTo>
                <a:lnTo>
                  <a:pt x="1884883" y="1291244"/>
                </a:lnTo>
                <a:lnTo>
                  <a:pt x="2000707" y="1347890"/>
                </a:lnTo>
                <a:lnTo>
                  <a:pt x="2117532" y="1402784"/>
                </a:lnTo>
                <a:lnTo>
                  <a:pt x="2235340" y="1455909"/>
                </a:lnTo>
                <a:lnTo>
                  <a:pt x="2354113" y="1507246"/>
                </a:lnTo>
                <a:lnTo>
                  <a:pt x="2473835" y="1556780"/>
                </a:lnTo>
                <a:lnTo>
                  <a:pt x="2594489" y="1604493"/>
                </a:lnTo>
                <a:lnTo>
                  <a:pt x="2716057" y="1650368"/>
                </a:lnTo>
                <a:lnTo>
                  <a:pt x="2838522" y="1694388"/>
                </a:lnTo>
                <a:lnTo>
                  <a:pt x="2961868" y="1736536"/>
                </a:lnTo>
                <a:lnTo>
                  <a:pt x="3086077" y="1776795"/>
                </a:lnTo>
                <a:lnTo>
                  <a:pt x="3211132" y="1815147"/>
                </a:lnTo>
                <a:lnTo>
                  <a:pt x="3337016" y="1851576"/>
                </a:lnTo>
                <a:lnTo>
                  <a:pt x="3463712" y="1886064"/>
                </a:lnTo>
                <a:lnTo>
                  <a:pt x="3591203" y="1918594"/>
                </a:lnTo>
                <a:lnTo>
                  <a:pt x="3719471" y="1949150"/>
                </a:lnTo>
                <a:lnTo>
                  <a:pt x="3848500" y="1977713"/>
                </a:lnTo>
                <a:lnTo>
                  <a:pt x="3982828" y="2005143"/>
                </a:lnTo>
                <a:lnTo>
                  <a:pt x="3982828" y="0"/>
                </a:lnTo>
                <a:close/>
              </a:path>
            </a:pathLst>
          </a:custGeom>
          <a:solidFill>
            <a:srgbClr val="FFFFFF"/>
          </a:solidFill>
        </p:spPr>
        <p:txBody>
          <a:bodyPr wrap="square" lIns="0" tIns="0" rIns="0" bIns="0" rtlCol="0"/>
          <a:lstStyle/>
          <a:p>
            <a:endParaRPr dirty="0"/>
          </a:p>
        </p:txBody>
      </p:sp>
      <p:sp>
        <p:nvSpPr>
          <p:cNvPr id="15" name="Text Placeholder 9">
            <a:extLst>
              <a:ext uri="{FF2B5EF4-FFF2-40B4-BE49-F238E27FC236}">
                <a16:creationId xmlns:a16="http://schemas.microsoft.com/office/drawing/2014/main" id="{AABD8D8D-D481-486A-B2D2-8D7434299111}"/>
              </a:ext>
            </a:extLst>
          </p:cNvPr>
          <p:cNvSpPr>
            <a:spLocks noGrp="1"/>
          </p:cNvSpPr>
          <p:nvPr>
            <p:ph type="body" sz="quarter" idx="14"/>
          </p:nvPr>
        </p:nvSpPr>
        <p:spPr>
          <a:xfrm>
            <a:off x="334962" y="3917702"/>
            <a:ext cx="7839072" cy="1753909"/>
          </a:xfrm>
          <a:prstGeom prst="rect">
            <a:avLst/>
          </a:prstGeom>
        </p:spPr>
        <p:txBody>
          <a:bodyPr anchor="t"/>
          <a:lstStyle>
            <a:lvl1pPr algn="l">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pic>
        <p:nvPicPr>
          <p:cNvPr id="22" name="Picture 21">
            <a:extLst>
              <a:ext uri="{FF2B5EF4-FFF2-40B4-BE49-F238E27FC236}">
                <a16:creationId xmlns:a16="http://schemas.microsoft.com/office/drawing/2014/main" id="{DC9280D1-858B-474E-AC74-F83F9853CCF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5745" b="56214"/>
          <a:stretch/>
        </p:blipFill>
        <p:spPr>
          <a:xfrm>
            <a:off x="7283411" y="3535507"/>
            <a:ext cx="4908589" cy="3322494"/>
          </a:xfrm>
          <a:prstGeom prst="rect">
            <a:avLst/>
          </a:prstGeom>
        </p:spPr>
      </p:pic>
      <p:sp>
        <p:nvSpPr>
          <p:cNvPr id="18" name="Footer Placeholder 4">
            <a:extLst>
              <a:ext uri="{FF2B5EF4-FFF2-40B4-BE49-F238E27FC236}">
                <a16:creationId xmlns:a16="http://schemas.microsoft.com/office/drawing/2014/main" id="{DF78F986-6149-4057-9962-D32BA8734898}"/>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pic>
        <p:nvPicPr>
          <p:cNvPr id="17" name="Picture 16">
            <a:extLst>
              <a:ext uri="{FF2B5EF4-FFF2-40B4-BE49-F238E27FC236}">
                <a16:creationId xmlns:a16="http://schemas.microsoft.com/office/drawing/2014/main" id="{EA0610F9-94C4-4C51-AD61-B9FF6D75DF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5650" y="403536"/>
            <a:ext cx="1361538" cy="680769"/>
          </a:xfrm>
          <a:prstGeom prst="rect">
            <a:avLst/>
          </a:prstGeom>
          <a:ln>
            <a:noFill/>
          </a:ln>
        </p:spPr>
      </p:pic>
      <p:pic>
        <p:nvPicPr>
          <p:cNvPr id="3" name="Picture 2">
            <a:extLst>
              <a:ext uri="{FF2B5EF4-FFF2-40B4-BE49-F238E27FC236}">
                <a16:creationId xmlns:a16="http://schemas.microsoft.com/office/drawing/2014/main" id="{C76E4E0C-CD97-4941-AC89-2783A1AA282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429500" y="996618"/>
            <a:ext cx="4762500" cy="5864678"/>
          </a:xfrm>
          <a:prstGeom prst="rect">
            <a:avLst/>
          </a:prstGeom>
        </p:spPr>
      </p:pic>
    </p:spTree>
    <p:extLst>
      <p:ext uri="{BB962C8B-B14F-4D97-AF65-F5344CB8AC3E}">
        <p14:creationId xmlns:p14="http://schemas.microsoft.com/office/powerpoint/2010/main" val="105576862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85A711-EBA0-4398-96B7-DBA09633EEFF}" type="datetimeFigureOut">
              <a:rPr lang="en-GB" smtClean="0"/>
              <a:t>05/10/2022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8DC615E-A113-435E-883D-22EACCDCD3AE}" type="slidenum">
              <a:rPr lang="en-GB" smtClean="0"/>
              <a:t>‹#›</a:t>
            </a:fld>
            <a:endParaRPr lang="en-GB"/>
          </a:p>
        </p:txBody>
      </p:sp>
    </p:spTree>
    <p:extLst>
      <p:ext uri="{BB962C8B-B14F-4D97-AF65-F5344CB8AC3E}">
        <p14:creationId xmlns:p14="http://schemas.microsoft.com/office/powerpoint/2010/main" val="5940358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ivider 3_Go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6AD04"/>
          </a:solidFill>
        </p:spPr>
        <p:txBody>
          <a:bodyPr wrap="square" lIns="0" tIns="0" rIns="0" bIns="0" rtlCol="0"/>
          <a:lstStyle/>
          <a:p>
            <a:endParaRPr dirty="0"/>
          </a:p>
        </p:txBody>
      </p:sp>
      <p:sp>
        <p:nvSpPr>
          <p:cNvPr id="17" name="object 5">
            <a:extLst>
              <a:ext uri="{FF2B5EF4-FFF2-40B4-BE49-F238E27FC236}">
                <a16:creationId xmlns:a16="http://schemas.microsoft.com/office/drawing/2014/main" id="{B57D304D-FB17-4649-B93F-A9858C1555F3}"/>
              </a:ext>
            </a:extLst>
          </p:cNvPr>
          <p:cNvSpPr/>
          <p:nvPr userDrawn="1"/>
        </p:nvSpPr>
        <p:spPr>
          <a:xfrm>
            <a:off x="8208646" y="-1"/>
            <a:ext cx="3983354" cy="2005330"/>
          </a:xfrm>
          <a:custGeom>
            <a:avLst/>
            <a:gdLst/>
            <a:ahLst/>
            <a:cxnLst/>
            <a:rect l="l" t="t" r="r" b="b"/>
            <a:pathLst>
              <a:path w="3983354" h="2005330">
                <a:moveTo>
                  <a:pt x="3982828" y="0"/>
                </a:moveTo>
                <a:lnTo>
                  <a:pt x="0" y="0"/>
                </a:lnTo>
                <a:lnTo>
                  <a:pt x="37820" y="34243"/>
                </a:lnTo>
                <a:lnTo>
                  <a:pt x="85435" y="76697"/>
                </a:lnTo>
                <a:lnTo>
                  <a:pt x="133377" y="118789"/>
                </a:lnTo>
                <a:lnTo>
                  <a:pt x="181643" y="160519"/>
                </a:lnTo>
                <a:lnTo>
                  <a:pt x="230232" y="201883"/>
                </a:lnTo>
                <a:lnTo>
                  <a:pt x="279142" y="242879"/>
                </a:lnTo>
                <a:lnTo>
                  <a:pt x="328370" y="283506"/>
                </a:lnTo>
                <a:lnTo>
                  <a:pt x="377915" y="323760"/>
                </a:lnTo>
                <a:lnTo>
                  <a:pt x="427773" y="363641"/>
                </a:lnTo>
                <a:lnTo>
                  <a:pt x="477943" y="403146"/>
                </a:lnTo>
                <a:lnTo>
                  <a:pt x="528424" y="442272"/>
                </a:lnTo>
                <a:lnTo>
                  <a:pt x="579212" y="481018"/>
                </a:lnTo>
                <a:lnTo>
                  <a:pt x="630306" y="519382"/>
                </a:lnTo>
                <a:lnTo>
                  <a:pt x="681703" y="557360"/>
                </a:lnTo>
                <a:lnTo>
                  <a:pt x="733401" y="594952"/>
                </a:lnTo>
                <a:lnTo>
                  <a:pt x="785399" y="632155"/>
                </a:lnTo>
                <a:lnTo>
                  <a:pt x="837693" y="668967"/>
                </a:lnTo>
                <a:lnTo>
                  <a:pt x="890283" y="705386"/>
                </a:lnTo>
                <a:lnTo>
                  <a:pt x="943165" y="741409"/>
                </a:lnTo>
                <a:lnTo>
                  <a:pt x="996338" y="777035"/>
                </a:lnTo>
                <a:lnTo>
                  <a:pt x="1049799" y="812261"/>
                </a:lnTo>
                <a:lnTo>
                  <a:pt x="1103547" y="847086"/>
                </a:lnTo>
                <a:lnTo>
                  <a:pt x="1157579" y="881506"/>
                </a:lnTo>
                <a:lnTo>
                  <a:pt x="1211892" y="915521"/>
                </a:lnTo>
                <a:lnTo>
                  <a:pt x="1266486" y="949127"/>
                </a:lnTo>
                <a:lnTo>
                  <a:pt x="1321358" y="982323"/>
                </a:lnTo>
                <a:lnTo>
                  <a:pt x="1376505" y="1015106"/>
                </a:lnTo>
                <a:lnTo>
                  <a:pt x="1431926" y="1047475"/>
                </a:lnTo>
                <a:lnTo>
                  <a:pt x="1487618" y="1079427"/>
                </a:lnTo>
                <a:lnTo>
                  <a:pt x="1543580" y="1110960"/>
                </a:lnTo>
                <a:lnTo>
                  <a:pt x="1599808" y="1142073"/>
                </a:lnTo>
                <a:lnTo>
                  <a:pt x="1656302" y="1172762"/>
                </a:lnTo>
                <a:lnTo>
                  <a:pt x="1770075" y="1232862"/>
                </a:lnTo>
                <a:lnTo>
                  <a:pt x="1884883" y="1291244"/>
                </a:lnTo>
                <a:lnTo>
                  <a:pt x="2000707" y="1347890"/>
                </a:lnTo>
                <a:lnTo>
                  <a:pt x="2117532" y="1402784"/>
                </a:lnTo>
                <a:lnTo>
                  <a:pt x="2235340" y="1455909"/>
                </a:lnTo>
                <a:lnTo>
                  <a:pt x="2354113" y="1507246"/>
                </a:lnTo>
                <a:lnTo>
                  <a:pt x="2473835" y="1556780"/>
                </a:lnTo>
                <a:lnTo>
                  <a:pt x="2594489" y="1604493"/>
                </a:lnTo>
                <a:lnTo>
                  <a:pt x="2716057" y="1650368"/>
                </a:lnTo>
                <a:lnTo>
                  <a:pt x="2838522" y="1694388"/>
                </a:lnTo>
                <a:lnTo>
                  <a:pt x="2961868" y="1736536"/>
                </a:lnTo>
                <a:lnTo>
                  <a:pt x="3086077" y="1776795"/>
                </a:lnTo>
                <a:lnTo>
                  <a:pt x="3211132" y="1815147"/>
                </a:lnTo>
                <a:lnTo>
                  <a:pt x="3337016" y="1851576"/>
                </a:lnTo>
                <a:lnTo>
                  <a:pt x="3463712" y="1886064"/>
                </a:lnTo>
                <a:lnTo>
                  <a:pt x="3591203" y="1918594"/>
                </a:lnTo>
                <a:lnTo>
                  <a:pt x="3719471" y="1949150"/>
                </a:lnTo>
                <a:lnTo>
                  <a:pt x="3848500" y="1977713"/>
                </a:lnTo>
                <a:lnTo>
                  <a:pt x="3982828" y="2005143"/>
                </a:lnTo>
                <a:lnTo>
                  <a:pt x="3982828" y="0"/>
                </a:lnTo>
                <a:close/>
              </a:path>
            </a:pathLst>
          </a:custGeom>
          <a:solidFill>
            <a:srgbClr val="FFFFFF"/>
          </a:solidFill>
        </p:spPr>
        <p:txBody>
          <a:bodyPr wrap="square" lIns="0" tIns="0" rIns="0" bIns="0" rtlCol="0"/>
          <a:lstStyle/>
          <a:p>
            <a:endParaRPr dirty="0"/>
          </a:p>
        </p:txBody>
      </p:sp>
      <p:pic>
        <p:nvPicPr>
          <p:cNvPr id="12" name="Picture 11">
            <a:extLst>
              <a:ext uri="{FF2B5EF4-FFF2-40B4-BE49-F238E27FC236}">
                <a16:creationId xmlns:a16="http://schemas.microsoft.com/office/drawing/2014/main" id="{5856739C-D8F5-A041-8BA8-2BDE3DD78F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745" b="56214"/>
          <a:stretch/>
        </p:blipFill>
        <p:spPr>
          <a:xfrm>
            <a:off x="7283411" y="3535507"/>
            <a:ext cx="4908589" cy="3322494"/>
          </a:xfrm>
          <a:prstGeom prst="rect">
            <a:avLst/>
          </a:prstGeom>
        </p:spPr>
      </p:pic>
      <p:pic>
        <p:nvPicPr>
          <p:cNvPr id="5" name="Picture 4">
            <a:extLst>
              <a:ext uri="{FF2B5EF4-FFF2-40B4-BE49-F238E27FC236}">
                <a16:creationId xmlns:a16="http://schemas.microsoft.com/office/drawing/2014/main" id="{A044B70C-20F0-6448-B03F-45FBD47146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74251" y="1691386"/>
            <a:ext cx="4622800" cy="5164328"/>
          </a:xfrm>
          <a:prstGeom prst="rect">
            <a:avLst/>
          </a:prstGeom>
        </p:spPr>
      </p:pic>
      <p:pic>
        <p:nvPicPr>
          <p:cNvPr id="14" name="Picture 13">
            <a:extLst>
              <a:ext uri="{FF2B5EF4-FFF2-40B4-BE49-F238E27FC236}">
                <a16:creationId xmlns:a16="http://schemas.microsoft.com/office/drawing/2014/main" id="{4F1251A7-D537-4976-8AE0-9107BE3B30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5650" y="403536"/>
            <a:ext cx="1361538" cy="680769"/>
          </a:xfrm>
          <a:prstGeom prst="rect">
            <a:avLst/>
          </a:prstGeom>
          <a:ln>
            <a:noFill/>
          </a:ln>
        </p:spPr>
      </p:pic>
      <p:sp>
        <p:nvSpPr>
          <p:cNvPr id="10" name="Title 1">
            <a:extLst>
              <a:ext uri="{FF2B5EF4-FFF2-40B4-BE49-F238E27FC236}">
                <a16:creationId xmlns:a16="http://schemas.microsoft.com/office/drawing/2014/main" id="{674668FF-0858-429D-BC2B-66BACC5684B6}"/>
              </a:ext>
            </a:extLst>
          </p:cNvPr>
          <p:cNvSpPr>
            <a:spLocks noGrp="1"/>
          </p:cNvSpPr>
          <p:nvPr>
            <p:ph type="title" hasCustomPrompt="1"/>
          </p:nvPr>
        </p:nvSpPr>
        <p:spPr>
          <a:xfrm>
            <a:off x="334962" y="2574686"/>
            <a:ext cx="7839074" cy="1274764"/>
          </a:xfrm>
          <a:prstGeom prst="rect">
            <a:avLst/>
          </a:prstGeom>
        </p:spPr>
        <p:txBody>
          <a:bodyPr anchor="t"/>
          <a:lstStyle>
            <a:lvl1pPr algn="l">
              <a:defRPr sz="4800"/>
            </a:lvl1pPr>
          </a:lstStyle>
          <a:p>
            <a:r>
              <a:rPr lang="en-US" dirty="0"/>
              <a:t>Click to edit title</a:t>
            </a:r>
            <a:endParaRPr lang="en-GB" dirty="0"/>
          </a:p>
        </p:txBody>
      </p:sp>
      <p:sp>
        <p:nvSpPr>
          <p:cNvPr id="15" name="Slide Number Placeholder 4">
            <a:extLst>
              <a:ext uri="{FF2B5EF4-FFF2-40B4-BE49-F238E27FC236}">
                <a16:creationId xmlns:a16="http://schemas.microsoft.com/office/drawing/2014/main" id="{C7C4DD80-0A88-4E3A-886C-E3A7B86FBDC9}"/>
              </a:ext>
            </a:extLst>
          </p:cNvPr>
          <p:cNvSpPr>
            <a:spLocks noGrp="1"/>
          </p:cNvSpPr>
          <p:nvPr>
            <p:ph type="sldNum" sz="quarter" idx="12"/>
          </p:nvPr>
        </p:nvSpPr>
        <p:spPr>
          <a:xfrm>
            <a:off x="9034272" y="6356350"/>
            <a:ext cx="2822766" cy="365125"/>
          </a:xfrm>
        </p:spPr>
        <p:txBody>
          <a:bodyPr/>
          <a:lstStyle/>
          <a:p>
            <a:fld id="{780BC5ED-87F5-4027-8578-F7BE9D8C36AE}" type="slidenum">
              <a:rPr lang="en-GB" smtClean="0"/>
              <a:pPr/>
              <a:t>‹#›</a:t>
            </a:fld>
            <a:endParaRPr lang="en-GB"/>
          </a:p>
        </p:txBody>
      </p:sp>
      <p:sp>
        <p:nvSpPr>
          <p:cNvPr id="18" name="Text Placeholder 9">
            <a:extLst>
              <a:ext uri="{FF2B5EF4-FFF2-40B4-BE49-F238E27FC236}">
                <a16:creationId xmlns:a16="http://schemas.microsoft.com/office/drawing/2014/main" id="{D9298723-018F-4ABF-8A03-724E990E480E}"/>
              </a:ext>
            </a:extLst>
          </p:cNvPr>
          <p:cNvSpPr>
            <a:spLocks noGrp="1"/>
          </p:cNvSpPr>
          <p:nvPr>
            <p:ph type="body" sz="quarter" idx="14"/>
          </p:nvPr>
        </p:nvSpPr>
        <p:spPr>
          <a:xfrm>
            <a:off x="334962" y="3969827"/>
            <a:ext cx="7839072" cy="1753909"/>
          </a:xfrm>
          <a:prstGeom prst="rect">
            <a:avLst/>
          </a:prstGeom>
        </p:spPr>
        <p:txBody>
          <a:bodyPr anchor="t"/>
          <a:lstStyle>
            <a:lvl1pPr algn="l">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endParaRPr lang="en-GB" dirty="0"/>
          </a:p>
        </p:txBody>
      </p:sp>
      <p:sp>
        <p:nvSpPr>
          <p:cNvPr id="20" name="Footer Placeholder 4">
            <a:extLst>
              <a:ext uri="{FF2B5EF4-FFF2-40B4-BE49-F238E27FC236}">
                <a16:creationId xmlns:a16="http://schemas.microsoft.com/office/drawing/2014/main" id="{F89D185B-3AFA-428F-9776-7DF7A4653619}"/>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606651547"/>
      </p:ext>
    </p:extLst>
  </p:cSld>
  <p:clrMapOvr>
    <a:masterClrMapping/>
  </p:clrMapOvr>
  <p:extLst>
    <p:ext uri="{DCECCB84-F9BA-43D5-87BE-67443E8EF086}">
      <p15:sldGuideLst xmlns:p15="http://schemas.microsoft.com/office/powerpoint/2012/main">
        <p15:guide id="2" pos="461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ext + ch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5D2763-13EA-7C40-A012-47C844C0C675}"/>
              </a:ext>
            </a:extLst>
          </p:cNvPr>
          <p:cNvSpPr/>
          <p:nvPr userDrawn="1"/>
        </p:nvSpPr>
        <p:spPr>
          <a:xfrm>
            <a:off x="7951305" y="1"/>
            <a:ext cx="4240696" cy="6858000"/>
          </a:xfrm>
          <a:prstGeom prst="rect">
            <a:avLst/>
          </a:prstGeom>
          <a:solidFill>
            <a:srgbClr val="FDE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older 6"/>
          <p:cNvSpPr>
            <a:spLocks noGrp="1"/>
          </p:cNvSpPr>
          <p:nvPr>
            <p:ph type="sldNum" sz="quarter" idx="7"/>
          </p:nvPr>
        </p:nvSpPr>
        <p:spPr>
          <a:xfrm>
            <a:off x="11502000" y="6405457"/>
            <a:ext cx="284479" cy="215444"/>
          </a:xfrm>
        </p:spPr>
        <p:txBody>
          <a:bodyPr lIns="0" tIns="0" rIns="0" bIns="0"/>
          <a:lstStyle>
            <a:lvl1pPr algn="r">
              <a:defRPr sz="1400" b="1" i="0">
                <a:solidFill>
                  <a:srgbClr val="021F4E"/>
                </a:solidFill>
                <a:latin typeface="Century Gothic"/>
                <a:cs typeface="Century Gothic"/>
              </a:defRPr>
            </a:lvl1pPr>
          </a:lstStyle>
          <a:p>
            <a:pPr marL="45720">
              <a:spcBef>
                <a:spcPts val="105"/>
              </a:spcBef>
            </a:pPr>
            <a:fld id="{81D60167-4931-47E6-BA6A-407CBD079E47}" type="slidenum">
              <a:rPr lang="en-GB" smtClean="0"/>
              <a:pPr marL="45720">
                <a:spcBef>
                  <a:spcPts val="105"/>
                </a:spcBef>
              </a:pPr>
              <a:t>‹#›</a:t>
            </a:fld>
            <a:endParaRPr lang="en-GB" dirty="0"/>
          </a:p>
        </p:txBody>
      </p:sp>
      <p:sp>
        <p:nvSpPr>
          <p:cNvPr id="25" name="Text Placeholder 24">
            <a:extLst>
              <a:ext uri="{FF2B5EF4-FFF2-40B4-BE49-F238E27FC236}">
                <a16:creationId xmlns:a16="http://schemas.microsoft.com/office/drawing/2014/main" id="{1B0CA2A7-5DC4-F64E-8168-78804B19B683}"/>
              </a:ext>
            </a:extLst>
          </p:cNvPr>
          <p:cNvSpPr>
            <a:spLocks noGrp="1"/>
          </p:cNvSpPr>
          <p:nvPr>
            <p:ph type="body" sz="quarter" idx="11"/>
          </p:nvPr>
        </p:nvSpPr>
        <p:spPr>
          <a:xfrm>
            <a:off x="417513" y="1558801"/>
            <a:ext cx="6929218" cy="2844956"/>
          </a:xfrm>
        </p:spPr>
        <p:txBody>
          <a:bodyPr>
            <a:noAutofit/>
          </a:bodyPr>
          <a:lstStyle>
            <a:lvl1pPr>
              <a:spcBef>
                <a:spcPts val="300"/>
              </a:spcBef>
              <a:spcAft>
                <a:spcPts val="300"/>
              </a:spcAft>
              <a:defRPr/>
            </a:lvl1pPr>
            <a:lvl2pPr>
              <a:lnSpc>
                <a:spcPts val="1600"/>
              </a:lnSpc>
              <a:spcBef>
                <a:spcPts val="300"/>
              </a:spcBef>
              <a:spcAft>
                <a:spcPts val="800"/>
              </a:spcAft>
              <a:defRPr sz="1400" b="1" i="0">
                <a:solidFill>
                  <a:schemeClr val="accent1"/>
                </a:solidFill>
                <a:latin typeface="Century Gothic" panose="020B0502020202020204" pitchFamily="34" charset="0"/>
              </a:defRPr>
            </a:lvl2pPr>
            <a:lvl3pPr>
              <a:lnSpc>
                <a:spcPts val="1400"/>
              </a:lnSpc>
              <a:spcAft>
                <a:spcPts val="200"/>
              </a:spcAft>
              <a:defRPr sz="1200" b="0" i="0">
                <a:latin typeface="Century Gothic" panose="020B0502020202020204" pitchFamily="34" charset="0"/>
              </a:defRPr>
            </a:lvl3pPr>
            <a:lvl4pPr>
              <a:lnSpc>
                <a:spcPts val="1400"/>
              </a:lnSpc>
              <a:spcAft>
                <a:spcPts val="100"/>
              </a:spcAft>
              <a:defRPr sz="1200" b="0" i="0">
                <a:latin typeface="Century Gothic" panose="020B0502020202020204" pitchFamily="34" charset="0"/>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Text Placeholder 30">
            <a:extLst>
              <a:ext uri="{FF2B5EF4-FFF2-40B4-BE49-F238E27FC236}">
                <a16:creationId xmlns:a16="http://schemas.microsoft.com/office/drawing/2014/main" id="{83E20F5E-6E94-B642-9A0C-FF02F8B854DE}"/>
              </a:ext>
            </a:extLst>
          </p:cNvPr>
          <p:cNvSpPr>
            <a:spLocks noGrp="1"/>
          </p:cNvSpPr>
          <p:nvPr>
            <p:ph type="body" sz="quarter" idx="12" hasCustomPrompt="1"/>
          </p:nvPr>
        </p:nvSpPr>
        <p:spPr>
          <a:xfrm>
            <a:off x="417578" y="777600"/>
            <a:ext cx="6929153" cy="354012"/>
          </a:xfrm>
        </p:spPr>
        <p:txBody>
          <a:bodyPr>
            <a:noAutofit/>
          </a:bodyPr>
          <a:lstStyle>
            <a:lvl1pPr>
              <a:spcBef>
                <a:spcPts val="0"/>
              </a:spcBef>
              <a:spcAft>
                <a:spcPts val="0"/>
              </a:spcAft>
              <a:defRPr b="0">
                <a:solidFill>
                  <a:schemeClr val="accent1"/>
                </a:solidFill>
              </a:defRPr>
            </a:lvl1pPr>
          </a:lstStyle>
          <a:p>
            <a:pPr lvl="0"/>
            <a:r>
              <a:rPr lang="en-GB" dirty="0"/>
              <a:t>Insert sub heading</a:t>
            </a:r>
            <a:endParaRPr lang="en-US" dirty="0"/>
          </a:p>
        </p:txBody>
      </p:sp>
      <p:sp>
        <p:nvSpPr>
          <p:cNvPr id="9" name="Holder 2">
            <a:extLst>
              <a:ext uri="{FF2B5EF4-FFF2-40B4-BE49-F238E27FC236}">
                <a16:creationId xmlns:a16="http://schemas.microsoft.com/office/drawing/2014/main" id="{909786E9-EB57-EF48-BC41-448A7B12CEFE}"/>
              </a:ext>
            </a:extLst>
          </p:cNvPr>
          <p:cNvSpPr>
            <a:spLocks noGrp="1"/>
          </p:cNvSpPr>
          <p:nvPr>
            <p:ph type="title" hasCustomPrompt="1"/>
          </p:nvPr>
        </p:nvSpPr>
        <p:spPr>
          <a:xfrm>
            <a:off x="417578" y="518400"/>
            <a:ext cx="6921725" cy="307777"/>
          </a:xfrm>
          <a:prstGeom prst="rect">
            <a:avLst/>
          </a:prstGeom>
        </p:spPr>
        <p:txBody>
          <a:bodyPr lIns="0" tIns="0" rIns="0" bIns="0">
            <a:noAutofit/>
          </a:bodyPr>
          <a:lstStyle>
            <a:lvl1pPr>
              <a:lnSpc>
                <a:spcPts val="2400"/>
              </a:lnSpc>
              <a:defRPr sz="2200" b="1" i="0" spc="-30" baseline="0">
                <a:solidFill>
                  <a:schemeClr val="accent1"/>
                </a:solidFill>
                <a:latin typeface="Century Gothic" panose="020B0502020202020204" pitchFamily="34" charset="0"/>
                <a:cs typeface="Arial"/>
              </a:defRPr>
            </a:lvl1pPr>
          </a:lstStyle>
          <a:p>
            <a:r>
              <a:rPr lang="en-GB" dirty="0"/>
              <a:t>Insert heading</a:t>
            </a:r>
            <a:endParaRPr dirty="0"/>
          </a:p>
        </p:txBody>
      </p:sp>
      <p:sp>
        <p:nvSpPr>
          <p:cNvPr id="18" name="Holder 4">
            <a:extLst>
              <a:ext uri="{FF2B5EF4-FFF2-40B4-BE49-F238E27FC236}">
                <a16:creationId xmlns:a16="http://schemas.microsoft.com/office/drawing/2014/main" id="{3350C375-FD64-9445-A38F-CC39BF58AFDD}"/>
              </a:ext>
            </a:extLst>
          </p:cNvPr>
          <p:cNvSpPr>
            <a:spLocks noGrp="1"/>
          </p:cNvSpPr>
          <p:nvPr>
            <p:ph type="ftr" sz="quarter" idx="5"/>
          </p:nvPr>
        </p:nvSpPr>
        <p:spPr>
          <a:xfrm>
            <a:off x="417578" y="6452767"/>
            <a:ext cx="5969262" cy="184666"/>
          </a:xfrm>
        </p:spPr>
        <p:txBody>
          <a:bodyPr lIns="0" tIns="0" rIns="0" bIns="0" anchor="b" anchorCtr="0"/>
          <a:lstStyle>
            <a:lvl1pPr>
              <a:defRPr sz="600" b="0" i="0" spc="0" baseline="0">
                <a:solidFill>
                  <a:schemeClr val="accent1"/>
                </a:solidFill>
                <a:latin typeface="Century Gothic"/>
                <a:cs typeface="Century Gothic"/>
              </a:defRPr>
            </a:lvl1pPr>
          </a:lstStyle>
          <a:p>
            <a:r>
              <a:rPr lang="en-GB" dirty="0"/>
              <a:t>Classified as Confidential</a:t>
            </a:r>
          </a:p>
          <a:p>
            <a:r>
              <a:rPr lang="en-GB" dirty="0"/>
              <a:t>Copyright © 2021 Pension Insurance Corporation plc. All rights reserved.</a:t>
            </a:r>
          </a:p>
        </p:txBody>
      </p:sp>
      <p:pic>
        <p:nvPicPr>
          <p:cNvPr id="12" name="Picture 11">
            <a:extLst>
              <a:ext uri="{FF2B5EF4-FFF2-40B4-BE49-F238E27FC236}">
                <a16:creationId xmlns:a16="http://schemas.microsoft.com/office/drawing/2014/main" id="{88A2FFF7-60DE-466B-9C60-4409118027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5650" y="403536"/>
            <a:ext cx="1361538" cy="680769"/>
          </a:xfrm>
          <a:prstGeom prst="rect">
            <a:avLst/>
          </a:prstGeom>
          <a:ln>
            <a:noFill/>
          </a:ln>
        </p:spPr>
      </p:pic>
    </p:spTree>
    <p:extLst>
      <p:ext uri="{BB962C8B-B14F-4D97-AF65-F5344CB8AC3E}">
        <p14:creationId xmlns:p14="http://schemas.microsoft.com/office/powerpoint/2010/main" val="2897373680"/>
      </p:ext>
    </p:extLst>
  </p:cSld>
  <p:clrMapOvr>
    <a:masterClrMapping/>
  </p:clrMapOvr>
  <p:extLst>
    <p:ext uri="{DCECCB84-F9BA-43D5-87BE-67443E8EF086}">
      <p15:sldGuideLst xmlns:p15="http://schemas.microsoft.com/office/powerpoint/2012/main">
        <p15:guide id="1" orient="horz" pos="98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BD006A9-D54D-F543-957A-48C68A05DD3F}"/>
              </a:ext>
            </a:extLst>
          </p:cNvPr>
          <p:cNvSpPr>
            <a:spLocks noGrp="1"/>
          </p:cNvSpPr>
          <p:nvPr>
            <p:ph type="sldNum" sz="quarter" idx="12"/>
          </p:nvPr>
        </p:nvSpPr>
        <p:spPr>
          <a:xfrm>
            <a:off x="11379896" y="6226614"/>
            <a:ext cx="531050" cy="365125"/>
          </a:xfrm>
          <a:prstGeom prst="rect">
            <a:avLst/>
          </a:prstGeom>
        </p:spPr>
        <p:txBody>
          <a:bodyPr/>
          <a:lstStyle>
            <a:lvl1pPr>
              <a:defRPr sz="1400" b="1" i="0">
                <a:solidFill>
                  <a:schemeClr val="tx2"/>
                </a:solidFill>
                <a:latin typeface="Century Gothic" panose="020B0502020202020204" pitchFamily="34" charset="0"/>
              </a:defRPr>
            </a:lvl1pPr>
          </a:lstStyle>
          <a:p>
            <a:fld id="{65D38348-AB17-6E46-8A9E-D684466578F7}" type="slidenum">
              <a:rPr lang="en-GB" smtClean="0"/>
              <a:pPr/>
              <a:t>‹#›</a:t>
            </a:fld>
            <a:endParaRPr lang="en-GB" dirty="0"/>
          </a:p>
        </p:txBody>
      </p:sp>
      <p:sp>
        <p:nvSpPr>
          <p:cNvPr id="19" name="Text Placeholder 18">
            <a:extLst>
              <a:ext uri="{FF2B5EF4-FFF2-40B4-BE49-F238E27FC236}">
                <a16:creationId xmlns:a16="http://schemas.microsoft.com/office/drawing/2014/main" id="{BE2975EA-57FF-A74A-A29F-65F9BD57BA88}"/>
              </a:ext>
            </a:extLst>
          </p:cNvPr>
          <p:cNvSpPr>
            <a:spLocks noGrp="1"/>
          </p:cNvSpPr>
          <p:nvPr>
            <p:ph type="body" sz="quarter" idx="13"/>
          </p:nvPr>
        </p:nvSpPr>
        <p:spPr>
          <a:xfrm>
            <a:off x="6294946" y="1263650"/>
            <a:ext cx="5616000" cy="4902200"/>
          </a:xfrm>
        </p:spPr>
        <p:txBody>
          <a:bodyPr lIns="0" tIns="0" rIns="0" bIns="0">
            <a:noAutofit/>
          </a:bodyPr>
          <a:lstStyle>
            <a:lvl1pPr marL="0" indent="0">
              <a:lnSpc>
                <a:spcPts val="1600"/>
              </a:lnSpc>
              <a:spcBef>
                <a:spcPts val="0"/>
              </a:spcBef>
              <a:spcAft>
                <a:spcPts val="400"/>
              </a:spcAft>
              <a:buNone/>
              <a:defRPr sz="1400" b="1" i="0">
                <a:solidFill>
                  <a:schemeClr val="tx2"/>
                </a:solidFill>
                <a:latin typeface="Century Gothic" panose="020B0502020202020204" pitchFamily="34" charset="0"/>
              </a:defRPr>
            </a:lvl1pPr>
            <a:lvl2pPr marL="0" indent="0">
              <a:lnSpc>
                <a:spcPts val="1400"/>
              </a:lnSpc>
              <a:spcBef>
                <a:spcPts val="0"/>
              </a:spcBef>
              <a:spcAft>
                <a:spcPts val="700"/>
              </a:spcAft>
              <a:buNone/>
              <a:defRPr sz="1200" b="1" i="0">
                <a:solidFill>
                  <a:schemeClr val="tx2"/>
                </a:solidFill>
                <a:latin typeface="Century Gothic" panose="020B0502020202020204" pitchFamily="34" charset="0"/>
              </a:defRPr>
            </a:lvl2pPr>
            <a:lvl3pPr marL="0" indent="0">
              <a:lnSpc>
                <a:spcPts val="1400"/>
              </a:lnSpc>
              <a:spcBef>
                <a:spcPts val="0"/>
              </a:spcBef>
              <a:spcAft>
                <a:spcPts val="700"/>
              </a:spcAft>
              <a:buNone/>
              <a:defRPr sz="1200"/>
            </a:lvl3pPr>
            <a:lvl4pPr marL="0" indent="0">
              <a:lnSpc>
                <a:spcPts val="1200"/>
              </a:lnSpc>
              <a:spcBef>
                <a:spcPts val="0"/>
              </a:spcBef>
              <a:spcAft>
                <a:spcPts val="300"/>
              </a:spcAft>
              <a:buNone/>
              <a:defRPr sz="1000"/>
            </a:lvl4pPr>
            <a:lvl5pPr marL="126000" indent="-126000">
              <a:lnSpc>
                <a:spcPts val="1400"/>
              </a:lnSpc>
              <a:spcBef>
                <a:spcPts val="0"/>
              </a:spcBef>
              <a:spcAft>
                <a:spcPts val="700"/>
              </a:spcAft>
              <a:buClr>
                <a:schemeClr val="bg2"/>
              </a:buClr>
              <a:buFont typeface="Arial" panose="020B0604020202020204" pitchFamily="34" charset="0"/>
              <a:buChar char="•"/>
              <a:defRPr sz="1200"/>
            </a:lvl5pPr>
            <a:lvl6pPr marL="126000" indent="-126000">
              <a:lnSpc>
                <a:spcPts val="1200"/>
              </a:lnSpc>
              <a:spcBef>
                <a:spcPts val="0"/>
              </a:spcBef>
              <a:spcAft>
                <a:spcPts val="300"/>
              </a:spcAft>
              <a:buClr>
                <a:schemeClr val="bg2"/>
              </a:buClr>
              <a:buFont typeface="Arial" panose="020B0604020202020204" pitchFamily="34" charset="0"/>
              <a:buChar char="•"/>
              <a:defRPr sz="1000" b="0" i="0">
                <a:latin typeface="Century Gothic" panose="020B0502020202020204" pitchFamily="34" charset="0"/>
              </a:defRPr>
            </a:lvl6pPr>
            <a:lvl7pPr marL="252000" indent="-126000">
              <a:lnSpc>
                <a:spcPts val="1400"/>
              </a:lnSpc>
              <a:spcBef>
                <a:spcPts val="0"/>
              </a:spcBef>
              <a:spcAft>
                <a:spcPts val="700"/>
              </a:spcAft>
              <a:buFont typeface="Arial" panose="020B0604020202020204" pitchFamily="34" charset="0"/>
              <a:buChar char="•"/>
              <a:defRPr sz="1200" b="0" i="0">
                <a:latin typeface="Century Gothic" panose="020B0502020202020204" pitchFamily="34" charset="0"/>
              </a:defRPr>
            </a:lvl7pPr>
            <a:lvl8pPr marL="252000" indent="-126000">
              <a:lnSpc>
                <a:spcPts val="1200"/>
              </a:lnSpc>
              <a:spcBef>
                <a:spcPts val="0"/>
              </a:spcBef>
              <a:spcAft>
                <a:spcPts val="300"/>
              </a:spcAft>
              <a:buFont typeface="Arial" panose="020B0604020202020204" pitchFamily="34" charset="0"/>
              <a:buChar char="•"/>
              <a:defRPr sz="1000" b="0" i="0">
                <a:latin typeface="Century Gothic" panose="020B0502020202020204" pitchFamily="34" charset="0"/>
              </a:defRPr>
            </a:lvl8pPr>
            <a:lvl9pPr marL="0" indent="0">
              <a:lnSpc>
                <a:spcPts val="1200"/>
              </a:lnSpc>
              <a:spcBef>
                <a:spcPts val="0"/>
              </a:spcBef>
              <a:buFont typeface="Arial" panose="020B0604020202020204" pitchFamily="34" charset="0"/>
              <a:buNone/>
              <a:defRPr sz="1000" b="1" i="0">
                <a:solidFill>
                  <a:schemeClr val="tx2"/>
                </a:solidFill>
                <a:latin typeface="Century Gothic" panose="020B0502020202020204" pitchFamily="34" charset="0"/>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22" name="Text Placeholder 20">
            <a:extLst>
              <a:ext uri="{FF2B5EF4-FFF2-40B4-BE49-F238E27FC236}">
                <a16:creationId xmlns:a16="http://schemas.microsoft.com/office/drawing/2014/main" id="{68F9BA70-9824-7F4D-AD48-AA7D14CD9A0C}"/>
              </a:ext>
            </a:extLst>
          </p:cNvPr>
          <p:cNvSpPr>
            <a:spLocks noGrp="1"/>
          </p:cNvSpPr>
          <p:nvPr>
            <p:ph type="body" sz="quarter" idx="14" hasCustomPrompt="1"/>
          </p:nvPr>
        </p:nvSpPr>
        <p:spPr>
          <a:xfrm>
            <a:off x="381000" y="332920"/>
            <a:ext cx="8229599" cy="701730"/>
          </a:xfrm>
        </p:spPr>
        <p:txBody>
          <a:bodyPr lIns="0" tIns="0" rIns="0" bIns="0">
            <a:noAutofit/>
          </a:bodyPr>
          <a:lstStyle>
            <a:lvl1pPr marL="0" indent="0">
              <a:lnSpc>
                <a:spcPts val="2400"/>
              </a:lnSpc>
              <a:spcBef>
                <a:spcPts val="0"/>
              </a:spcBef>
              <a:spcAft>
                <a:spcPts val="300"/>
              </a:spcAft>
              <a:buNone/>
              <a:defRPr sz="2200" b="1" i="0" spc="-30" baseline="0">
                <a:solidFill>
                  <a:schemeClr val="tx2"/>
                </a:solidFill>
                <a:latin typeface="Century Gothic" panose="020B0502020202020204" pitchFamily="34" charset="0"/>
              </a:defRPr>
            </a:lvl1pPr>
            <a:lvl2pPr marL="0" indent="0">
              <a:lnSpc>
                <a:spcPts val="1600"/>
              </a:lnSpc>
              <a:spcBef>
                <a:spcPts val="0"/>
              </a:spcBef>
              <a:buNone/>
              <a:defRPr sz="1400" b="0" i="0">
                <a:solidFill>
                  <a:schemeClr val="tx2"/>
                </a:solidFill>
                <a:latin typeface="Century Gothic" panose="020B0502020202020204" pitchFamily="34" charset="0"/>
              </a:defRPr>
            </a:lvl2pPr>
            <a:lvl3pPr marL="914400" indent="0">
              <a:buNone/>
              <a:defRPr/>
            </a:lvl3pPr>
            <a:lvl4pPr marL="1371600" indent="0">
              <a:buNone/>
              <a:defRPr/>
            </a:lvl4pPr>
            <a:lvl5pPr marL="1828800" indent="0">
              <a:buNone/>
              <a:defRPr/>
            </a:lvl5pPr>
          </a:lstStyle>
          <a:p>
            <a:pPr lvl="0"/>
            <a:r>
              <a:rPr lang="en-GB" dirty="0"/>
              <a:t>Intro to PIC / key developments over 2021</a:t>
            </a:r>
          </a:p>
          <a:p>
            <a:pPr lvl="1"/>
            <a:r>
              <a:rPr lang="en-GB" dirty="0"/>
              <a:t>Second level</a:t>
            </a:r>
          </a:p>
        </p:txBody>
      </p:sp>
      <p:sp>
        <p:nvSpPr>
          <p:cNvPr id="25" name="Text Placeholder 18">
            <a:extLst>
              <a:ext uri="{FF2B5EF4-FFF2-40B4-BE49-F238E27FC236}">
                <a16:creationId xmlns:a16="http://schemas.microsoft.com/office/drawing/2014/main" id="{EC9BF2AC-D1D2-A040-A111-4923DE40D522}"/>
              </a:ext>
            </a:extLst>
          </p:cNvPr>
          <p:cNvSpPr>
            <a:spLocks noGrp="1"/>
          </p:cNvSpPr>
          <p:nvPr>
            <p:ph type="body" sz="quarter" idx="15"/>
          </p:nvPr>
        </p:nvSpPr>
        <p:spPr>
          <a:xfrm>
            <a:off x="381000" y="1263650"/>
            <a:ext cx="5616000" cy="4902200"/>
          </a:xfrm>
        </p:spPr>
        <p:txBody>
          <a:bodyPr lIns="0" tIns="0" rIns="0" bIns="0">
            <a:noAutofit/>
          </a:bodyPr>
          <a:lstStyle>
            <a:lvl1pPr marL="0" indent="0">
              <a:lnSpc>
                <a:spcPts val="1600"/>
              </a:lnSpc>
              <a:spcBef>
                <a:spcPts val="0"/>
              </a:spcBef>
              <a:spcAft>
                <a:spcPts val="400"/>
              </a:spcAft>
              <a:buNone/>
              <a:defRPr sz="1400" b="1" i="0">
                <a:solidFill>
                  <a:schemeClr val="tx2"/>
                </a:solidFill>
                <a:latin typeface="Century Gothic" panose="020B0502020202020204" pitchFamily="34" charset="0"/>
              </a:defRPr>
            </a:lvl1pPr>
            <a:lvl2pPr marL="0" indent="0">
              <a:lnSpc>
                <a:spcPts val="1400"/>
              </a:lnSpc>
              <a:spcBef>
                <a:spcPts val="0"/>
              </a:spcBef>
              <a:spcAft>
                <a:spcPts val="700"/>
              </a:spcAft>
              <a:buNone/>
              <a:defRPr sz="1200" b="1" i="0">
                <a:solidFill>
                  <a:schemeClr val="tx2"/>
                </a:solidFill>
                <a:latin typeface="Century Gothic" panose="020B0502020202020204" pitchFamily="34" charset="0"/>
              </a:defRPr>
            </a:lvl2pPr>
            <a:lvl3pPr marL="0" indent="0">
              <a:lnSpc>
                <a:spcPts val="1400"/>
              </a:lnSpc>
              <a:spcBef>
                <a:spcPts val="0"/>
              </a:spcBef>
              <a:spcAft>
                <a:spcPts val="700"/>
              </a:spcAft>
              <a:buNone/>
              <a:defRPr sz="1200"/>
            </a:lvl3pPr>
            <a:lvl4pPr marL="0" indent="0">
              <a:lnSpc>
                <a:spcPts val="1200"/>
              </a:lnSpc>
              <a:spcBef>
                <a:spcPts val="0"/>
              </a:spcBef>
              <a:spcAft>
                <a:spcPts val="300"/>
              </a:spcAft>
              <a:buNone/>
              <a:defRPr sz="1000"/>
            </a:lvl4pPr>
            <a:lvl5pPr marL="126000" indent="-126000">
              <a:lnSpc>
                <a:spcPts val="1400"/>
              </a:lnSpc>
              <a:spcBef>
                <a:spcPts val="0"/>
              </a:spcBef>
              <a:spcAft>
                <a:spcPts val="700"/>
              </a:spcAft>
              <a:buClr>
                <a:schemeClr val="bg2"/>
              </a:buClr>
              <a:buFont typeface="Arial" panose="020B0604020202020204" pitchFamily="34" charset="0"/>
              <a:buChar char="•"/>
              <a:defRPr sz="1200"/>
            </a:lvl5pPr>
            <a:lvl6pPr marL="126000" indent="-126000">
              <a:lnSpc>
                <a:spcPts val="1200"/>
              </a:lnSpc>
              <a:spcBef>
                <a:spcPts val="0"/>
              </a:spcBef>
              <a:spcAft>
                <a:spcPts val="300"/>
              </a:spcAft>
              <a:buClr>
                <a:schemeClr val="bg2"/>
              </a:buClr>
              <a:buFont typeface="Arial" panose="020B0604020202020204" pitchFamily="34" charset="0"/>
              <a:buChar char="•"/>
              <a:defRPr sz="1000" b="0" i="0">
                <a:latin typeface="Century Gothic" panose="020B0502020202020204" pitchFamily="34" charset="0"/>
              </a:defRPr>
            </a:lvl6pPr>
            <a:lvl7pPr marL="252000" indent="-126000">
              <a:lnSpc>
                <a:spcPts val="1400"/>
              </a:lnSpc>
              <a:spcBef>
                <a:spcPts val="0"/>
              </a:spcBef>
              <a:spcAft>
                <a:spcPts val="700"/>
              </a:spcAft>
              <a:buFont typeface="Arial" panose="020B0604020202020204" pitchFamily="34" charset="0"/>
              <a:buChar char="•"/>
              <a:defRPr sz="1200" b="0" i="0">
                <a:latin typeface="Century Gothic" panose="020B0502020202020204" pitchFamily="34" charset="0"/>
              </a:defRPr>
            </a:lvl7pPr>
            <a:lvl8pPr marL="252000" indent="-126000">
              <a:lnSpc>
                <a:spcPts val="1200"/>
              </a:lnSpc>
              <a:spcBef>
                <a:spcPts val="0"/>
              </a:spcBef>
              <a:spcAft>
                <a:spcPts val="300"/>
              </a:spcAft>
              <a:buFont typeface="Arial" panose="020B0604020202020204" pitchFamily="34" charset="0"/>
              <a:buChar char="•"/>
              <a:defRPr sz="1000" b="0" i="0">
                <a:latin typeface="Century Gothic" panose="020B0502020202020204" pitchFamily="34" charset="0"/>
              </a:defRPr>
            </a:lvl8pPr>
            <a:lvl9pPr marL="0" indent="0">
              <a:lnSpc>
                <a:spcPts val="1200"/>
              </a:lnSpc>
              <a:spcBef>
                <a:spcPts val="0"/>
              </a:spcBef>
              <a:buFont typeface="Arial" panose="020B0604020202020204" pitchFamily="34" charset="0"/>
              <a:buNone/>
              <a:defRPr sz="1000" b="1" i="0">
                <a:solidFill>
                  <a:schemeClr val="tx2"/>
                </a:solidFill>
                <a:latin typeface="Century Gothic" panose="020B0502020202020204" pitchFamily="34" charset="0"/>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3396330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3445299" cy="4872037"/>
          </a:xfrm>
        </p:spPr>
        <p:txBody>
          <a:bodyPr>
            <a:noAutofit/>
          </a:bodyPr>
          <a:lstStyle>
            <a:lvl1pPr marL="177800" indent="-177800">
              <a:buClr>
                <a:srgbClr val="F6AD04"/>
              </a:buClr>
              <a:defRPr sz="14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3558D00F-638C-4EE8-977D-63448D1FF283}"/>
              </a:ext>
            </a:extLst>
          </p:cNvPr>
          <p:cNvSpPr>
            <a:spLocks noGrp="1"/>
          </p:cNvSpPr>
          <p:nvPr>
            <p:ph type="body" sz="quarter" idx="12"/>
          </p:nvPr>
        </p:nvSpPr>
        <p:spPr>
          <a:xfrm>
            <a:off x="4170363" y="1491652"/>
            <a:ext cx="7686674" cy="365125"/>
          </a:xfrm>
        </p:spPr>
        <p:txBody>
          <a:bodyPr>
            <a:noAutofit/>
          </a:bodyPr>
          <a:lstStyle>
            <a:lvl1pPr marL="0" indent="0">
              <a:buNone/>
              <a:defRPr lang="en-GB" sz="1400" b="1" kern="1200" dirty="0">
                <a:solidFill>
                  <a:srgbClr val="021F4E"/>
                </a:solidFill>
                <a:latin typeface="Century Gothic" panose="020B0502020202020204" pitchFamily="34" charset="0"/>
                <a:ea typeface="+mn-ea"/>
                <a:cs typeface="+mn-cs"/>
              </a:defRPr>
            </a:lvl1pPr>
          </a:lstStyle>
          <a:p>
            <a:pPr lvl="0"/>
            <a:r>
              <a:rPr lang="en-US" dirty="0"/>
              <a:t>Click to edit Master text styles</a:t>
            </a:r>
            <a:endParaRPr lang="en-GB" dirty="0"/>
          </a:p>
        </p:txBody>
      </p:sp>
      <p:sp>
        <p:nvSpPr>
          <p:cNvPr id="13" name="Picture Placeholder 12">
            <a:extLst>
              <a:ext uri="{FF2B5EF4-FFF2-40B4-BE49-F238E27FC236}">
                <a16:creationId xmlns:a16="http://schemas.microsoft.com/office/drawing/2014/main" id="{DAFD3620-0F66-4D8C-AB0F-DA82DC5088EB}"/>
              </a:ext>
            </a:extLst>
          </p:cNvPr>
          <p:cNvSpPr>
            <a:spLocks noGrp="1"/>
          </p:cNvSpPr>
          <p:nvPr>
            <p:ph type="pic" sz="quarter" idx="13"/>
          </p:nvPr>
        </p:nvSpPr>
        <p:spPr>
          <a:xfrm>
            <a:off x="4170363" y="2097088"/>
            <a:ext cx="1806691" cy="768775"/>
          </a:xfrm>
        </p:spPr>
        <p:txBody>
          <a:bodyPr/>
          <a:lstStyle/>
          <a:p>
            <a:endParaRPr lang="en-GB"/>
          </a:p>
        </p:txBody>
      </p:sp>
      <p:sp>
        <p:nvSpPr>
          <p:cNvPr id="15" name="Picture Placeholder 12">
            <a:extLst>
              <a:ext uri="{FF2B5EF4-FFF2-40B4-BE49-F238E27FC236}">
                <a16:creationId xmlns:a16="http://schemas.microsoft.com/office/drawing/2014/main" id="{4CE5D91A-DA3A-4764-BF90-1AB5A0D9C1D9}"/>
              </a:ext>
            </a:extLst>
          </p:cNvPr>
          <p:cNvSpPr>
            <a:spLocks noGrp="1"/>
          </p:cNvSpPr>
          <p:nvPr>
            <p:ph type="pic" sz="quarter" idx="14"/>
          </p:nvPr>
        </p:nvSpPr>
        <p:spPr>
          <a:xfrm>
            <a:off x="6130358" y="2097088"/>
            <a:ext cx="1806691" cy="768775"/>
          </a:xfrm>
        </p:spPr>
        <p:txBody>
          <a:bodyPr/>
          <a:lstStyle/>
          <a:p>
            <a:endParaRPr lang="en-GB"/>
          </a:p>
        </p:txBody>
      </p:sp>
      <p:sp>
        <p:nvSpPr>
          <p:cNvPr id="16" name="Picture Placeholder 12">
            <a:extLst>
              <a:ext uri="{FF2B5EF4-FFF2-40B4-BE49-F238E27FC236}">
                <a16:creationId xmlns:a16="http://schemas.microsoft.com/office/drawing/2014/main" id="{678F515B-4D5C-4DB7-81EF-D285181FA9FC}"/>
              </a:ext>
            </a:extLst>
          </p:cNvPr>
          <p:cNvSpPr>
            <a:spLocks noGrp="1"/>
          </p:cNvSpPr>
          <p:nvPr>
            <p:ph type="pic" sz="quarter" idx="15"/>
          </p:nvPr>
        </p:nvSpPr>
        <p:spPr>
          <a:xfrm>
            <a:off x="8090353" y="2097088"/>
            <a:ext cx="1806691" cy="768775"/>
          </a:xfrm>
        </p:spPr>
        <p:txBody>
          <a:bodyPr/>
          <a:lstStyle/>
          <a:p>
            <a:endParaRPr lang="en-GB"/>
          </a:p>
        </p:txBody>
      </p:sp>
      <p:sp>
        <p:nvSpPr>
          <p:cNvPr id="17" name="Picture Placeholder 12">
            <a:extLst>
              <a:ext uri="{FF2B5EF4-FFF2-40B4-BE49-F238E27FC236}">
                <a16:creationId xmlns:a16="http://schemas.microsoft.com/office/drawing/2014/main" id="{F49452E7-755C-45B7-AC1D-5F46D8B89B2B}"/>
              </a:ext>
            </a:extLst>
          </p:cNvPr>
          <p:cNvSpPr>
            <a:spLocks noGrp="1"/>
          </p:cNvSpPr>
          <p:nvPr>
            <p:ph type="pic" sz="quarter" idx="16"/>
          </p:nvPr>
        </p:nvSpPr>
        <p:spPr>
          <a:xfrm>
            <a:off x="10050347" y="2097088"/>
            <a:ext cx="1806691" cy="768775"/>
          </a:xfrm>
        </p:spPr>
        <p:txBody>
          <a:bodyPr/>
          <a:lstStyle/>
          <a:p>
            <a:endParaRPr lang="en-GB"/>
          </a:p>
        </p:txBody>
      </p:sp>
      <p:sp>
        <p:nvSpPr>
          <p:cNvPr id="18" name="Picture Placeholder 12">
            <a:extLst>
              <a:ext uri="{FF2B5EF4-FFF2-40B4-BE49-F238E27FC236}">
                <a16:creationId xmlns:a16="http://schemas.microsoft.com/office/drawing/2014/main" id="{AB101EAD-8320-4056-8B04-00140BE4A0EF}"/>
              </a:ext>
            </a:extLst>
          </p:cNvPr>
          <p:cNvSpPr>
            <a:spLocks noGrp="1"/>
          </p:cNvSpPr>
          <p:nvPr>
            <p:ph type="pic" sz="quarter" idx="17"/>
          </p:nvPr>
        </p:nvSpPr>
        <p:spPr>
          <a:xfrm>
            <a:off x="4170363" y="3099914"/>
            <a:ext cx="1806691" cy="768775"/>
          </a:xfrm>
        </p:spPr>
        <p:txBody>
          <a:bodyPr/>
          <a:lstStyle/>
          <a:p>
            <a:endParaRPr lang="en-GB"/>
          </a:p>
        </p:txBody>
      </p:sp>
      <p:sp>
        <p:nvSpPr>
          <p:cNvPr id="19" name="Picture Placeholder 12">
            <a:extLst>
              <a:ext uri="{FF2B5EF4-FFF2-40B4-BE49-F238E27FC236}">
                <a16:creationId xmlns:a16="http://schemas.microsoft.com/office/drawing/2014/main" id="{A747A7AD-36B7-42EC-B80F-4F256540449B}"/>
              </a:ext>
            </a:extLst>
          </p:cNvPr>
          <p:cNvSpPr>
            <a:spLocks noGrp="1"/>
          </p:cNvSpPr>
          <p:nvPr>
            <p:ph type="pic" sz="quarter" idx="18"/>
          </p:nvPr>
        </p:nvSpPr>
        <p:spPr>
          <a:xfrm>
            <a:off x="6130358" y="3099914"/>
            <a:ext cx="1806691" cy="768775"/>
          </a:xfrm>
        </p:spPr>
        <p:txBody>
          <a:bodyPr/>
          <a:lstStyle/>
          <a:p>
            <a:endParaRPr lang="en-GB"/>
          </a:p>
        </p:txBody>
      </p:sp>
      <p:sp>
        <p:nvSpPr>
          <p:cNvPr id="20" name="Picture Placeholder 12">
            <a:extLst>
              <a:ext uri="{FF2B5EF4-FFF2-40B4-BE49-F238E27FC236}">
                <a16:creationId xmlns:a16="http://schemas.microsoft.com/office/drawing/2014/main" id="{8548BBFC-3834-43D8-80DD-0C4F5AC7736E}"/>
              </a:ext>
            </a:extLst>
          </p:cNvPr>
          <p:cNvSpPr>
            <a:spLocks noGrp="1"/>
          </p:cNvSpPr>
          <p:nvPr>
            <p:ph type="pic" sz="quarter" idx="19"/>
          </p:nvPr>
        </p:nvSpPr>
        <p:spPr>
          <a:xfrm>
            <a:off x="8090353" y="3099914"/>
            <a:ext cx="1806691" cy="768775"/>
          </a:xfrm>
        </p:spPr>
        <p:txBody>
          <a:bodyPr/>
          <a:lstStyle/>
          <a:p>
            <a:endParaRPr lang="en-GB"/>
          </a:p>
        </p:txBody>
      </p:sp>
      <p:sp>
        <p:nvSpPr>
          <p:cNvPr id="21" name="Picture Placeholder 12">
            <a:extLst>
              <a:ext uri="{FF2B5EF4-FFF2-40B4-BE49-F238E27FC236}">
                <a16:creationId xmlns:a16="http://schemas.microsoft.com/office/drawing/2014/main" id="{EE197601-FA9E-40DA-8646-B1199096DC15}"/>
              </a:ext>
            </a:extLst>
          </p:cNvPr>
          <p:cNvSpPr>
            <a:spLocks noGrp="1"/>
          </p:cNvSpPr>
          <p:nvPr>
            <p:ph type="pic" sz="quarter" idx="20"/>
          </p:nvPr>
        </p:nvSpPr>
        <p:spPr>
          <a:xfrm>
            <a:off x="10050347" y="3099914"/>
            <a:ext cx="1806691" cy="768775"/>
          </a:xfrm>
        </p:spPr>
        <p:txBody>
          <a:bodyPr/>
          <a:lstStyle/>
          <a:p>
            <a:endParaRPr lang="en-GB"/>
          </a:p>
        </p:txBody>
      </p:sp>
      <p:sp>
        <p:nvSpPr>
          <p:cNvPr id="22" name="Picture Placeholder 12">
            <a:extLst>
              <a:ext uri="{FF2B5EF4-FFF2-40B4-BE49-F238E27FC236}">
                <a16:creationId xmlns:a16="http://schemas.microsoft.com/office/drawing/2014/main" id="{9031794E-F2F9-4122-950B-49D81F33AA71}"/>
              </a:ext>
            </a:extLst>
          </p:cNvPr>
          <p:cNvSpPr>
            <a:spLocks noGrp="1"/>
          </p:cNvSpPr>
          <p:nvPr>
            <p:ph type="pic" sz="quarter" idx="21"/>
          </p:nvPr>
        </p:nvSpPr>
        <p:spPr>
          <a:xfrm>
            <a:off x="4170363" y="4102740"/>
            <a:ext cx="1806691" cy="768775"/>
          </a:xfrm>
        </p:spPr>
        <p:txBody>
          <a:bodyPr/>
          <a:lstStyle/>
          <a:p>
            <a:endParaRPr lang="en-GB"/>
          </a:p>
        </p:txBody>
      </p:sp>
      <p:sp>
        <p:nvSpPr>
          <p:cNvPr id="23" name="Picture Placeholder 12">
            <a:extLst>
              <a:ext uri="{FF2B5EF4-FFF2-40B4-BE49-F238E27FC236}">
                <a16:creationId xmlns:a16="http://schemas.microsoft.com/office/drawing/2014/main" id="{40392DA2-30F3-4E14-A92F-DF6D1560C4FD}"/>
              </a:ext>
            </a:extLst>
          </p:cNvPr>
          <p:cNvSpPr>
            <a:spLocks noGrp="1"/>
          </p:cNvSpPr>
          <p:nvPr>
            <p:ph type="pic" sz="quarter" idx="22"/>
          </p:nvPr>
        </p:nvSpPr>
        <p:spPr>
          <a:xfrm>
            <a:off x="6130358" y="4102740"/>
            <a:ext cx="1806691" cy="768775"/>
          </a:xfrm>
        </p:spPr>
        <p:txBody>
          <a:bodyPr/>
          <a:lstStyle/>
          <a:p>
            <a:endParaRPr lang="en-GB"/>
          </a:p>
        </p:txBody>
      </p:sp>
      <p:sp>
        <p:nvSpPr>
          <p:cNvPr id="24" name="Picture Placeholder 12">
            <a:extLst>
              <a:ext uri="{FF2B5EF4-FFF2-40B4-BE49-F238E27FC236}">
                <a16:creationId xmlns:a16="http://schemas.microsoft.com/office/drawing/2014/main" id="{3AB9D5C7-3299-4F97-AC0C-8D707D9A44ED}"/>
              </a:ext>
            </a:extLst>
          </p:cNvPr>
          <p:cNvSpPr>
            <a:spLocks noGrp="1"/>
          </p:cNvSpPr>
          <p:nvPr>
            <p:ph type="pic" sz="quarter" idx="23"/>
          </p:nvPr>
        </p:nvSpPr>
        <p:spPr>
          <a:xfrm>
            <a:off x="8090353" y="4102740"/>
            <a:ext cx="1806691" cy="768775"/>
          </a:xfrm>
        </p:spPr>
        <p:txBody>
          <a:bodyPr/>
          <a:lstStyle/>
          <a:p>
            <a:endParaRPr lang="en-GB"/>
          </a:p>
        </p:txBody>
      </p:sp>
      <p:sp>
        <p:nvSpPr>
          <p:cNvPr id="25" name="Picture Placeholder 12">
            <a:extLst>
              <a:ext uri="{FF2B5EF4-FFF2-40B4-BE49-F238E27FC236}">
                <a16:creationId xmlns:a16="http://schemas.microsoft.com/office/drawing/2014/main" id="{9248CBEB-2981-453B-9484-E27892B05BD9}"/>
              </a:ext>
            </a:extLst>
          </p:cNvPr>
          <p:cNvSpPr>
            <a:spLocks noGrp="1"/>
          </p:cNvSpPr>
          <p:nvPr>
            <p:ph type="pic" sz="quarter" idx="24"/>
          </p:nvPr>
        </p:nvSpPr>
        <p:spPr>
          <a:xfrm>
            <a:off x="10050347" y="4102740"/>
            <a:ext cx="1806691" cy="768775"/>
          </a:xfrm>
        </p:spPr>
        <p:txBody>
          <a:bodyPr/>
          <a:lstStyle/>
          <a:p>
            <a:endParaRPr lang="en-GB"/>
          </a:p>
        </p:txBody>
      </p:sp>
      <p:sp>
        <p:nvSpPr>
          <p:cNvPr id="26" name="Picture Placeholder 12">
            <a:extLst>
              <a:ext uri="{FF2B5EF4-FFF2-40B4-BE49-F238E27FC236}">
                <a16:creationId xmlns:a16="http://schemas.microsoft.com/office/drawing/2014/main" id="{8B81D80A-1172-49E6-A582-689B245500C2}"/>
              </a:ext>
            </a:extLst>
          </p:cNvPr>
          <p:cNvSpPr>
            <a:spLocks noGrp="1"/>
          </p:cNvSpPr>
          <p:nvPr>
            <p:ph type="pic" sz="quarter" idx="25"/>
          </p:nvPr>
        </p:nvSpPr>
        <p:spPr>
          <a:xfrm>
            <a:off x="4170363" y="5105566"/>
            <a:ext cx="1806691" cy="768775"/>
          </a:xfrm>
        </p:spPr>
        <p:txBody>
          <a:bodyPr/>
          <a:lstStyle/>
          <a:p>
            <a:endParaRPr lang="en-GB"/>
          </a:p>
        </p:txBody>
      </p:sp>
      <p:sp>
        <p:nvSpPr>
          <p:cNvPr id="27" name="Picture Placeholder 12">
            <a:extLst>
              <a:ext uri="{FF2B5EF4-FFF2-40B4-BE49-F238E27FC236}">
                <a16:creationId xmlns:a16="http://schemas.microsoft.com/office/drawing/2014/main" id="{F64CFB4C-8FC4-451B-9068-1E121558CB83}"/>
              </a:ext>
            </a:extLst>
          </p:cNvPr>
          <p:cNvSpPr>
            <a:spLocks noGrp="1"/>
          </p:cNvSpPr>
          <p:nvPr>
            <p:ph type="pic" sz="quarter" idx="26"/>
          </p:nvPr>
        </p:nvSpPr>
        <p:spPr>
          <a:xfrm>
            <a:off x="6130358" y="5105566"/>
            <a:ext cx="1806691" cy="768775"/>
          </a:xfrm>
        </p:spPr>
        <p:txBody>
          <a:bodyPr/>
          <a:lstStyle/>
          <a:p>
            <a:endParaRPr lang="en-GB"/>
          </a:p>
        </p:txBody>
      </p:sp>
      <p:sp>
        <p:nvSpPr>
          <p:cNvPr id="28" name="Picture Placeholder 12">
            <a:extLst>
              <a:ext uri="{FF2B5EF4-FFF2-40B4-BE49-F238E27FC236}">
                <a16:creationId xmlns:a16="http://schemas.microsoft.com/office/drawing/2014/main" id="{BE2692E0-04EC-4966-AA36-C6B509C23FE7}"/>
              </a:ext>
            </a:extLst>
          </p:cNvPr>
          <p:cNvSpPr>
            <a:spLocks noGrp="1"/>
          </p:cNvSpPr>
          <p:nvPr>
            <p:ph type="pic" sz="quarter" idx="27"/>
          </p:nvPr>
        </p:nvSpPr>
        <p:spPr>
          <a:xfrm>
            <a:off x="8090353" y="5105566"/>
            <a:ext cx="1806691" cy="768775"/>
          </a:xfrm>
        </p:spPr>
        <p:txBody>
          <a:bodyPr/>
          <a:lstStyle/>
          <a:p>
            <a:endParaRPr lang="en-GB"/>
          </a:p>
        </p:txBody>
      </p:sp>
      <p:sp>
        <p:nvSpPr>
          <p:cNvPr id="29" name="Picture Placeholder 12">
            <a:extLst>
              <a:ext uri="{FF2B5EF4-FFF2-40B4-BE49-F238E27FC236}">
                <a16:creationId xmlns:a16="http://schemas.microsoft.com/office/drawing/2014/main" id="{4EA3444F-0360-4032-974C-AA57A7F08443}"/>
              </a:ext>
            </a:extLst>
          </p:cNvPr>
          <p:cNvSpPr>
            <a:spLocks noGrp="1"/>
          </p:cNvSpPr>
          <p:nvPr>
            <p:ph type="pic" sz="quarter" idx="28"/>
          </p:nvPr>
        </p:nvSpPr>
        <p:spPr>
          <a:xfrm>
            <a:off x="10050347" y="5105566"/>
            <a:ext cx="1806691" cy="768775"/>
          </a:xfrm>
        </p:spPr>
        <p:txBody>
          <a:bodyPr/>
          <a:lstStyle/>
          <a:p>
            <a:endParaRPr lang="en-GB"/>
          </a:p>
        </p:txBody>
      </p:sp>
    </p:spTree>
    <p:extLst>
      <p:ext uri="{BB962C8B-B14F-4D97-AF65-F5344CB8AC3E}">
        <p14:creationId xmlns:p14="http://schemas.microsoft.com/office/powerpoint/2010/main" val="3119704322"/>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3445299" cy="4872037"/>
          </a:xfrm>
        </p:spPr>
        <p:txBody>
          <a:bodyPr>
            <a:noAutofit/>
          </a:bodyPr>
          <a:lstStyle>
            <a:lvl1pPr marL="177800" indent="-177800">
              <a:buClr>
                <a:srgbClr val="F6AD04"/>
              </a:buClr>
              <a:defRPr sz="14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3558D00F-638C-4EE8-977D-63448D1FF283}"/>
              </a:ext>
            </a:extLst>
          </p:cNvPr>
          <p:cNvSpPr>
            <a:spLocks noGrp="1"/>
          </p:cNvSpPr>
          <p:nvPr>
            <p:ph type="body" sz="quarter" idx="12"/>
          </p:nvPr>
        </p:nvSpPr>
        <p:spPr>
          <a:xfrm>
            <a:off x="4170363" y="1491652"/>
            <a:ext cx="7686674" cy="365125"/>
          </a:xfrm>
        </p:spPr>
        <p:txBody>
          <a:bodyPr>
            <a:noAutofit/>
          </a:bodyPr>
          <a:lstStyle>
            <a:lvl1pPr marL="0" indent="0">
              <a:buNone/>
              <a:defRPr lang="en-GB" sz="1400" b="1" kern="1200" dirty="0">
                <a:solidFill>
                  <a:srgbClr val="021F4E"/>
                </a:solidFill>
                <a:latin typeface="Century Gothic" panose="020B0502020202020204" pitchFamily="34" charset="0"/>
                <a:ea typeface="+mn-ea"/>
                <a:cs typeface="+mn-cs"/>
              </a:defRPr>
            </a:lvl1pPr>
          </a:lstStyle>
          <a:p>
            <a:pPr lvl="0"/>
            <a:r>
              <a:rPr lang="en-US" dirty="0"/>
              <a:t>Click to edit Master text styles</a:t>
            </a:r>
            <a:endParaRPr lang="en-GB" dirty="0"/>
          </a:p>
        </p:txBody>
      </p:sp>
    </p:spTree>
    <p:extLst>
      <p:ext uri="{BB962C8B-B14F-4D97-AF65-F5344CB8AC3E}">
        <p14:creationId xmlns:p14="http://schemas.microsoft.com/office/powerpoint/2010/main" val="384546989"/>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11522075" cy="4872037"/>
          </a:xfrm>
        </p:spPr>
        <p:txBody>
          <a:bodyPr>
            <a:noAutofit/>
          </a:bodyPr>
          <a:lstStyle>
            <a:lvl1pPr marL="177800" indent="-177800">
              <a:buClr>
                <a:srgbClr val="F6AD04"/>
              </a:buClr>
              <a:defRPr sz="14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27311086"/>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Tree>
    <p:extLst>
      <p:ext uri="{BB962C8B-B14F-4D97-AF65-F5344CB8AC3E}">
        <p14:creationId xmlns:p14="http://schemas.microsoft.com/office/powerpoint/2010/main" val="96535658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3445299" cy="4872037"/>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4">
            <a:extLst>
              <a:ext uri="{FF2B5EF4-FFF2-40B4-BE49-F238E27FC236}">
                <a16:creationId xmlns:a16="http://schemas.microsoft.com/office/drawing/2014/main" id="{987B079E-50F1-4866-BE79-578409AB3E4D}"/>
              </a:ext>
            </a:extLst>
          </p:cNvPr>
          <p:cNvSpPr>
            <a:spLocks noGrp="1"/>
          </p:cNvSpPr>
          <p:nvPr>
            <p:ph type="body" sz="quarter" idx="12"/>
          </p:nvPr>
        </p:nvSpPr>
        <p:spPr>
          <a:xfrm>
            <a:off x="4187825" y="1484313"/>
            <a:ext cx="3445299" cy="4872037"/>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4">
            <a:extLst>
              <a:ext uri="{FF2B5EF4-FFF2-40B4-BE49-F238E27FC236}">
                <a16:creationId xmlns:a16="http://schemas.microsoft.com/office/drawing/2014/main" id="{EFC39DDE-423D-45E3-8502-BABBD4D313BC}"/>
              </a:ext>
            </a:extLst>
          </p:cNvPr>
          <p:cNvSpPr>
            <a:spLocks noGrp="1"/>
          </p:cNvSpPr>
          <p:nvPr>
            <p:ph type="body" sz="quarter" idx="13"/>
          </p:nvPr>
        </p:nvSpPr>
        <p:spPr>
          <a:xfrm>
            <a:off x="8016346" y="1484313"/>
            <a:ext cx="3445299" cy="4872037"/>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42652777"/>
      </p:ext>
    </p:extLst>
  </p:cSld>
  <p:clrMapOvr>
    <a:masterClrMapping/>
  </p:clrMapOvr>
  <p:extLst>
    <p:ext uri="{DCECCB84-F9BA-43D5-87BE-67443E8EF086}">
      <p15:sldGuideLst xmlns:p15="http://schemas.microsoft.com/office/powerpoint/2012/main">
        <p15:guide id="2" pos="504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2007220"/>
            <a:ext cx="3445299" cy="4349130"/>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4">
            <a:extLst>
              <a:ext uri="{FF2B5EF4-FFF2-40B4-BE49-F238E27FC236}">
                <a16:creationId xmlns:a16="http://schemas.microsoft.com/office/drawing/2014/main" id="{987B079E-50F1-4866-BE79-578409AB3E4D}"/>
              </a:ext>
            </a:extLst>
          </p:cNvPr>
          <p:cNvSpPr>
            <a:spLocks noGrp="1"/>
          </p:cNvSpPr>
          <p:nvPr>
            <p:ph type="body" sz="quarter" idx="12"/>
          </p:nvPr>
        </p:nvSpPr>
        <p:spPr>
          <a:xfrm>
            <a:off x="4181475" y="2007220"/>
            <a:ext cx="3445299" cy="4349130"/>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4">
            <a:extLst>
              <a:ext uri="{FF2B5EF4-FFF2-40B4-BE49-F238E27FC236}">
                <a16:creationId xmlns:a16="http://schemas.microsoft.com/office/drawing/2014/main" id="{EFC39DDE-423D-45E3-8502-BABBD4D313BC}"/>
              </a:ext>
            </a:extLst>
          </p:cNvPr>
          <p:cNvSpPr>
            <a:spLocks noGrp="1"/>
          </p:cNvSpPr>
          <p:nvPr>
            <p:ph type="body" sz="quarter" idx="13"/>
          </p:nvPr>
        </p:nvSpPr>
        <p:spPr>
          <a:xfrm>
            <a:off x="8016346" y="2007220"/>
            <a:ext cx="3445299" cy="4349130"/>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4">
            <a:extLst>
              <a:ext uri="{FF2B5EF4-FFF2-40B4-BE49-F238E27FC236}">
                <a16:creationId xmlns:a16="http://schemas.microsoft.com/office/drawing/2014/main" id="{FEBEDD46-B30F-4CB3-9093-B11AEF502C9E}"/>
              </a:ext>
            </a:extLst>
          </p:cNvPr>
          <p:cNvSpPr>
            <a:spLocks noGrp="1"/>
          </p:cNvSpPr>
          <p:nvPr>
            <p:ph type="body" sz="quarter" idx="14"/>
          </p:nvPr>
        </p:nvSpPr>
        <p:spPr>
          <a:xfrm>
            <a:off x="334963" y="1484313"/>
            <a:ext cx="11522075" cy="433697"/>
          </a:xfrm>
        </p:spPr>
        <p:txBody>
          <a:bodyPr>
            <a:noAutofit/>
          </a:bodyPr>
          <a:lstStyle>
            <a:lvl1pPr marL="0" indent="0">
              <a:buClr>
                <a:srgbClr val="F6AD04"/>
              </a:buClr>
              <a:buNone/>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p:txBody>
      </p:sp>
    </p:spTree>
    <p:extLst>
      <p:ext uri="{BB962C8B-B14F-4D97-AF65-F5344CB8AC3E}">
        <p14:creationId xmlns:p14="http://schemas.microsoft.com/office/powerpoint/2010/main" val="1217093611"/>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2007220"/>
            <a:ext cx="5583237" cy="4349130"/>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4">
            <a:extLst>
              <a:ext uri="{FF2B5EF4-FFF2-40B4-BE49-F238E27FC236}">
                <a16:creationId xmlns:a16="http://schemas.microsoft.com/office/drawing/2014/main" id="{FEBEDD46-B30F-4CB3-9093-B11AEF502C9E}"/>
              </a:ext>
            </a:extLst>
          </p:cNvPr>
          <p:cNvSpPr>
            <a:spLocks noGrp="1"/>
          </p:cNvSpPr>
          <p:nvPr>
            <p:ph type="body" sz="quarter" idx="14"/>
          </p:nvPr>
        </p:nvSpPr>
        <p:spPr>
          <a:xfrm>
            <a:off x="334963" y="1484313"/>
            <a:ext cx="11522075" cy="433697"/>
          </a:xfrm>
        </p:spPr>
        <p:txBody>
          <a:bodyPr>
            <a:noAutofit/>
          </a:bodyPr>
          <a:lstStyle>
            <a:lvl1pPr marL="0" indent="0">
              <a:buClr>
                <a:srgbClr val="F6AD04"/>
              </a:buClr>
              <a:buNone/>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p:txBody>
      </p:sp>
      <p:sp>
        <p:nvSpPr>
          <p:cNvPr id="8" name="Text Placeholder 4">
            <a:extLst>
              <a:ext uri="{FF2B5EF4-FFF2-40B4-BE49-F238E27FC236}">
                <a16:creationId xmlns:a16="http://schemas.microsoft.com/office/drawing/2014/main" id="{4CC4C16F-097A-4C95-9793-C61B0F46F2A4}"/>
              </a:ext>
            </a:extLst>
          </p:cNvPr>
          <p:cNvSpPr>
            <a:spLocks noGrp="1"/>
          </p:cNvSpPr>
          <p:nvPr>
            <p:ph type="body" sz="quarter" idx="15"/>
          </p:nvPr>
        </p:nvSpPr>
        <p:spPr>
          <a:xfrm>
            <a:off x="6273802" y="2007220"/>
            <a:ext cx="5583237" cy="4349130"/>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86903381"/>
      </p:ext>
    </p:extLst>
  </p:cSld>
  <p:clrMapOvr>
    <a:masterClrMapping/>
  </p:clrMapOvr>
  <p:extLst>
    <p:ext uri="{DCECCB84-F9BA-43D5-87BE-67443E8EF086}">
      <p15:sldGuideLst xmlns:p15="http://schemas.microsoft.com/office/powerpoint/2012/main">
        <p15:guide id="1" pos="2634">
          <p15:clr>
            <a:srgbClr val="FBAE40"/>
          </p15:clr>
        </p15:guide>
        <p15:guide id="2" pos="50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85A711-EBA0-4398-96B7-DBA09633EEFF}" type="datetimeFigureOut">
              <a:rPr lang="en-GB" smtClean="0"/>
              <a:t>05/10/2022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8DC615E-A113-435E-883D-22EACCDCD3AE}" type="slidenum">
              <a:rPr lang="en-GB" smtClean="0"/>
              <a:t>‹#›</a:t>
            </a:fld>
            <a:endParaRPr lang="en-GB"/>
          </a:p>
        </p:txBody>
      </p:sp>
    </p:spTree>
    <p:extLst>
      <p:ext uri="{BB962C8B-B14F-4D97-AF65-F5344CB8AC3E}">
        <p14:creationId xmlns:p14="http://schemas.microsoft.com/office/powerpoint/2010/main" val="42454927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5583237" cy="4872037"/>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4">
            <a:extLst>
              <a:ext uri="{FF2B5EF4-FFF2-40B4-BE49-F238E27FC236}">
                <a16:creationId xmlns:a16="http://schemas.microsoft.com/office/drawing/2014/main" id="{4CC4C16F-097A-4C95-9793-C61B0F46F2A4}"/>
              </a:ext>
            </a:extLst>
          </p:cNvPr>
          <p:cNvSpPr>
            <a:spLocks noGrp="1"/>
          </p:cNvSpPr>
          <p:nvPr>
            <p:ph type="body" sz="quarter" idx="15"/>
          </p:nvPr>
        </p:nvSpPr>
        <p:spPr>
          <a:xfrm>
            <a:off x="6273802" y="1484313"/>
            <a:ext cx="5583237" cy="4872037"/>
          </a:xfrm>
        </p:spPr>
        <p:txBody>
          <a:bodyPr>
            <a:noAutofit/>
          </a:bodyPr>
          <a:lstStyle>
            <a:lvl1pPr marL="177800" indent="-177800">
              <a:buClr>
                <a:srgbClr val="F6AD04"/>
              </a:buClr>
              <a:defRPr sz="15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Tree>
    <p:extLst>
      <p:ext uri="{BB962C8B-B14F-4D97-AF65-F5344CB8AC3E}">
        <p14:creationId xmlns:p14="http://schemas.microsoft.com/office/powerpoint/2010/main" val="1099648793"/>
      </p:ext>
    </p:extLst>
  </p:cSld>
  <p:clrMapOvr>
    <a:masterClrMapping/>
  </p:clrMapOvr>
  <p:extLst>
    <p:ext uri="{DCECCB84-F9BA-43D5-87BE-67443E8EF086}">
      <p15:sldGuideLst xmlns:p15="http://schemas.microsoft.com/office/powerpoint/2012/main">
        <p15:guide id="1" pos="2634">
          <p15:clr>
            <a:srgbClr val="FBAE40"/>
          </p15:clr>
        </p15:guide>
        <p15:guide id="2" pos="504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21415-FA5D-4AEC-81EE-E859B5C4E944}"/>
              </a:ext>
            </a:extLst>
          </p:cNvPr>
          <p:cNvSpPr/>
          <p:nvPr userDrawn="1"/>
        </p:nvSpPr>
        <p:spPr>
          <a:xfrm>
            <a:off x="8007350" y="0"/>
            <a:ext cx="4184650" cy="6858000"/>
          </a:xfrm>
          <a:prstGeom prst="rect">
            <a:avLst/>
          </a:prstGeom>
          <a:solidFill>
            <a:srgbClr val="021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chemeClr val="bg1"/>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7381681" cy="4872037"/>
          </a:xfrm>
        </p:spPr>
        <p:txBody>
          <a:bodyPr>
            <a:noAutofit/>
          </a:bodyPr>
          <a:lstStyle>
            <a:lvl1pPr marL="177800" indent="-177800">
              <a:buClr>
                <a:srgbClr val="F6AD04"/>
              </a:buClr>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69E9622C-EBE9-4425-97E8-1F6292C00A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
        <p:nvSpPr>
          <p:cNvPr id="13" name="Content Placeholder 12">
            <a:extLst>
              <a:ext uri="{FF2B5EF4-FFF2-40B4-BE49-F238E27FC236}">
                <a16:creationId xmlns:a16="http://schemas.microsoft.com/office/drawing/2014/main" id="{52EDF2DB-0D57-4C10-AED4-21C00A51B602}"/>
              </a:ext>
            </a:extLst>
          </p:cNvPr>
          <p:cNvSpPr>
            <a:spLocks noGrp="1"/>
          </p:cNvSpPr>
          <p:nvPr>
            <p:ph sz="quarter" idx="12"/>
          </p:nvPr>
        </p:nvSpPr>
        <p:spPr>
          <a:xfrm>
            <a:off x="8296507" y="1484313"/>
            <a:ext cx="3560531" cy="469265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63423558"/>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21415-FA5D-4AEC-81EE-E859B5C4E944}"/>
              </a:ext>
            </a:extLst>
          </p:cNvPr>
          <p:cNvSpPr/>
          <p:nvPr userDrawn="1"/>
        </p:nvSpPr>
        <p:spPr>
          <a:xfrm>
            <a:off x="8007350" y="0"/>
            <a:ext cx="4184650" cy="6858000"/>
          </a:xfrm>
          <a:prstGeom prst="rect">
            <a:avLst/>
          </a:prstGeom>
          <a:solidFill>
            <a:srgbClr val="021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chemeClr val="bg1"/>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4" y="1484313"/>
            <a:ext cx="3612568" cy="4872037"/>
          </a:xfrm>
        </p:spPr>
        <p:txBody>
          <a:bodyPr/>
          <a:lstStyle>
            <a:lvl1pPr marL="177800" indent="-177800">
              <a:buClr>
                <a:srgbClr val="F6AD04"/>
              </a:buClr>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69E9622C-EBE9-4425-97E8-1F6292C00A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
        <p:nvSpPr>
          <p:cNvPr id="13" name="Content Placeholder 12">
            <a:extLst>
              <a:ext uri="{FF2B5EF4-FFF2-40B4-BE49-F238E27FC236}">
                <a16:creationId xmlns:a16="http://schemas.microsoft.com/office/drawing/2014/main" id="{52EDF2DB-0D57-4C10-AED4-21C00A51B602}"/>
              </a:ext>
            </a:extLst>
          </p:cNvPr>
          <p:cNvSpPr>
            <a:spLocks noGrp="1"/>
          </p:cNvSpPr>
          <p:nvPr>
            <p:ph sz="quarter" idx="12"/>
          </p:nvPr>
        </p:nvSpPr>
        <p:spPr>
          <a:xfrm>
            <a:off x="8296507" y="1484313"/>
            <a:ext cx="3560531" cy="4692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4">
            <a:extLst>
              <a:ext uri="{FF2B5EF4-FFF2-40B4-BE49-F238E27FC236}">
                <a16:creationId xmlns:a16="http://schemas.microsoft.com/office/drawing/2014/main" id="{B5FBDE8C-6F3F-4F55-A0C8-E8E7FA1DCD28}"/>
              </a:ext>
            </a:extLst>
          </p:cNvPr>
          <p:cNvSpPr>
            <a:spLocks noGrp="1"/>
          </p:cNvSpPr>
          <p:nvPr>
            <p:ph type="body" sz="quarter" idx="13"/>
          </p:nvPr>
        </p:nvSpPr>
        <p:spPr>
          <a:xfrm>
            <a:off x="4170363" y="1484313"/>
            <a:ext cx="3656127" cy="4872037"/>
          </a:xfrm>
        </p:spPr>
        <p:txBody>
          <a:bodyPr/>
          <a:lstStyle>
            <a:lvl1pPr marL="177800" indent="-177800">
              <a:buClr>
                <a:srgbClr val="F6AD04"/>
              </a:buClr>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52769282"/>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21415-FA5D-4AEC-81EE-E859B5C4E944}"/>
              </a:ext>
            </a:extLst>
          </p:cNvPr>
          <p:cNvSpPr/>
          <p:nvPr userDrawn="1"/>
        </p:nvSpPr>
        <p:spPr>
          <a:xfrm>
            <a:off x="8007350" y="0"/>
            <a:ext cx="4184650" cy="6858000"/>
          </a:xfrm>
          <a:prstGeom prst="rect">
            <a:avLst/>
          </a:prstGeom>
          <a:solidFill>
            <a:srgbClr val="F6AD0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rgbClr val="021F4E"/>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7381681" cy="4872037"/>
          </a:xfrm>
        </p:spPr>
        <p:txBody>
          <a:bodyPr/>
          <a:lstStyle>
            <a:lvl1pPr marL="177800" indent="-177800">
              <a:buClr>
                <a:srgbClr val="F6AD04"/>
              </a:buClr>
              <a:defRPr sz="1600" b="1">
                <a:solidFill>
                  <a:srgbClr val="021F4E"/>
                </a:solidFill>
              </a:defRPr>
            </a:lvl1pPr>
            <a:lvl2pPr marL="355600" indent="-177800">
              <a:buClr>
                <a:srgbClr val="021F4E"/>
              </a:buClr>
              <a:defRPr sz="1300">
                <a:solidFill>
                  <a:srgbClr val="3C3C3B"/>
                </a:solidFill>
              </a:defRPr>
            </a:lvl2pPr>
            <a:lvl3pPr marL="533400" indent="-177800">
              <a:buClr>
                <a:srgbClr val="021F4E"/>
              </a:buClr>
              <a:defRPr sz="1300">
                <a:solidFill>
                  <a:srgbClr val="3C3C3B"/>
                </a:solidFill>
              </a:defRPr>
            </a:lvl3pPr>
            <a:lvl4pPr marL="723900" indent="-190500">
              <a:buClr>
                <a:srgbClr val="021F4E"/>
              </a:buClr>
              <a:defRPr sz="1300">
                <a:solidFill>
                  <a:srgbClr val="3C3C3B"/>
                </a:solidFill>
              </a:defRPr>
            </a:lvl4pPr>
            <a:lvl5pPr marL="901700" indent="-177800">
              <a:buClr>
                <a:srgbClr val="021F4E"/>
              </a:buClr>
              <a:defRPr sz="13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a:extLst>
              <a:ext uri="{FF2B5EF4-FFF2-40B4-BE49-F238E27FC236}">
                <a16:creationId xmlns:a16="http://schemas.microsoft.com/office/drawing/2014/main" id="{52EDF2DB-0D57-4C10-AED4-21C00A51B602}"/>
              </a:ext>
            </a:extLst>
          </p:cNvPr>
          <p:cNvSpPr>
            <a:spLocks noGrp="1"/>
          </p:cNvSpPr>
          <p:nvPr>
            <p:ph sz="quarter" idx="12"/>
          </p:nvPr>
        </p:nvSpPr>
        <p:spPr>
          <a:xfrm>
            <a:off x="8296507" y="1484313"/>
            <a:ext cx="3560531" cy="4692650"/>
          </a:xfrm>
        </p:spPr>
        <p:txBody>
          <a:bodyPr>
            <a:normAutofit/>
          </a:bodyPr>
          <a:lstStyle>
            <a:lvl1pPr marL="177800" indent="-177800">
              <a:buClr>
                <a:srgbClr val="F6AD04"/>
              </a:buClr>
              <a:defRPr lang="en-US" sz="1600" b="1" kern="1200" dirty="0" smtClean="0">
                <a:solidFill>
                  <a:srgbClr val="021F4E"/>
                </a:solidFill>
                <a:latin typeface="Century Gothic" panose="020B0502020202020204" pitchFamily="34" charset="0"/>
                <a:ea typeface="+mn-ea"/>
                <a:cs typeface="+mn-cs"/>
              </a:defRPr>
            </a:lvl1pPr>
            <a:lvl2pPr marL="355600" indent="-177800">
              <a:defRPr lang="en-US" sz="1300" kern="1200" dirty="0" smtClean="0">
                <a:solidFill>
                  <a:srgbClr val="3C3C3B"/>
                </a:solidFill>
                <a:latin typeface="Century Gothic" panose="020B0502020202020204" pitchFamily="34" charset="0"/>
                <a:ea typeface="+mn-ea"/>
                <a:cs typeface="+mn-cs"/>
              </a:defRPr>
            </a:lvl2pPr>
            <a:lvl3pPr marL="533400" indent="-177800">
              <a:defRPr lang="en-US" sz="1300" kern="1200" dirty="0" smtClean="0">
                <a:solidFill>
                  <a:srgbClr val="3C3C3B"/>
                </a:solidFill>
                <a:latin typeface="Century Gothic" panose="020B0502020202020204" pitchFamily="34" charset="0"/>
                <a:ea typeface="+mn-ea"/>
                <a:cs typeface="+mn-cs"/>
              </a:defRPr>
            </a:lvl3pPr>
            <a:lvl4pPr marL="723900" indent="-190500">
              <a:defRPr lang="en-US" sz="1300" kern="1200" dirty="0" smtClean="0">
                <a:solidFill>
                  <a:srgbClr val="3C3C3B"/>
                </a:solidFill>
                <a:latin typeface="Century Gothic" panose="020B0502020202020204" pitchFamily="34" charset="0"/>
                <a:ea typeface="+mn-ea"/>
                <a:cs typeface="+mn-cs"/>
              </a:defRPr>
            </a:lvl4pPr>
            <a:lvl5pPr marL="901700" indent="-177800">
              <a:defRPr lang="en-GB" sz="1300" kern="1200" dirty="0">
                <a:solidFill>
                  <a:srgbClr val="3C3C3B"/>
                </a:solidFill>
                <a:latin typeface="Century Gothic" panose="020B0502020202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730EDF1F-A9A0-4167-8408-0430943553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spTree>
    <p:extLst>
      <p:ext uri="{BB962C8B-B14F-4D97-AF65-F5344CB8AC3E}">
        <p14:creationId xmlns:p14="http://schemas.microsoft.com/office/powerpoint/2010/main" val="619274844"/>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21415-FA5D-4AEC-81EE-E859B5C4E944}"/>
              </a:ext>
            </a:extLst>
          </p:cNvPr>
          <p:cNvSpPr/>
          <p:nvPr userDrawn="1"/>
        </p:nvSpPr>
        <p:spPr>
          <a:xfrm>
            <a:off x="8007350" y="0"/>
            <a:ext cx="4184650" cy="6858000"/>
          </a:xfrm>
          <a:prstGeom prst="rect">
            <a:avLst/>
          </a:prstGeom>
          <a:blipFill>
            <a:blip r:embed="rId2"/>
            <a:stretch>
              <a:fillRect l="-119239" r="-75090" b="-10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rgbClr val="021F4E"/>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7381681" cy="4872037"/>
          </a:xfrm>
        </p:spPr>
        <p:txBody>
          <a:bodyPr/>
          <a:lstStyle>
            <a:lvl1pPr marL="177800" indent="-177800">
              <a:buClr>
                <a:srgbClr val="F6AD04"/>
              </a:buClr>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730EDF1F-A9A0-4167-8408-0430943553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spTree>
    <p:extLst>
      <p:ext uri="{BB962C8B-B14F-4D97-AF65-F5344CB8AC3E}">
        <p14:creationId xmlns:p14="http://schemas.microsoft.com/office/powerpoint/2010/main" val="1970098009"/>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21415-FA5D-4AEC-81EE-E859B5C4E944}"/>
              </a:ext>
            </a:extLst>
          </p:cNvPr>
          <p:cNvSpPr/>
          <p:nvPr userDrawn="1"/>
        </p:nvSpPr>
        <p:spPr>
          <a:xfrm>
            <a:off x="6583365" y="0"/>
            <a:ext cx="5608636" cy="6858000"/>
          </a:xfrm>
          <a:prstGeom prst="rect">
            <a:avLst/>
          </a:prstGeom>
          <a:blipFill>
            <a:blip r:embed="rId2"/>
            <a:stretch>
              <a:fillRect l="-70987" r="-463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a:xfrm>
            <a:off x="334962" y="368300"/>
            <a:ext cx="6053137" cy="866215"/>
          </a:xfrm>
        </p:spPr>
        <p:txBody>
          <a:bodyPr/>
          <a:lstStyle/>
          <a:p>
            <a:r>
              <a:rPr lang="en-US" dirty="0"/>
              <a:t>Click to edit Master title style</a:t>
            </a:r>
            <a:endParaRPr lang="en-GB" dirty="0"/>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rgbClr val="021F4E"/>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6053137" cy="4872037"/>
          </a:xfrm>
        </p:spPr>
        <p:txBody>
          <a:bodyPr/>
          <a:lstStyle>
            <a:lvl1pPr marL="177800" indent="-177800">
              <a:buClr>
                <a:srgbClr val="F6AD04"/>
              </a:buClr>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730EDF1F-A9A0-4167-8408-0430943553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spTree>
    <p:extLst>
      <p:ext uri="{BB962C8B-B14F-4D97-AF65-F5344CB8AC3E}">
        <p14:creationId xmlns:p14="http://schemas.microsoft.com/office/powerpoint/2010/main" val="1893552635"/>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21415-FA5D-4AEC-81EE-E859B5C4E944}"/>
              </a:ext>
            </a:extLst>
          </p:cNvPr>
          <p:cNvSpPr/>
          <p:nvPr userDrawn="1"/>
        </p:nvSpPr>
        <p:spPr>
          <a:xfrm>
            <a:off x="8007350" y="0"/>
            <a:ext cx="4184650" cy="6858000"/>
          </a:xfrm>
          <a:prstGeom prst="rect">
            <a:avLst/>
          </a:prstGeom>
          <a:blipFill>
            <a:blip r:embed="rId2"/>
            <a:stretch>
              <a:fillRect l="-40668" r="-247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rgbClr val="021F4E"/>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1219200" y="1484313"/>
            <a:ext cx="6497444" cy="4872037"/>
          </a:xfrm>
        </p:spPr>
        <p:txBody>
          <a:bodyPr>
            <a:normAutofit/>
          </a:bodyPr>
          <a:lstStyle>
            <a:lvl1pPr marL="0" indent="0">
              <a:buClr>
                <a:srgbClr val="F6AD04"/>
              </a:buClr>
              <a:buNone/>
              <a:defRPr sz="1400" b="1"/>
            </a:lvl1pPr>
            <a:lvl2pPr marL="180975" indent="-180975">
              <a:buClr>
                <a:srgbClr val="F6AD04"/>
              </a:buClr>
              <a:defRPr sz="1200"/>
            </a:lvl2pPr>
            <a:lvl3pPr marL="361950" indent="-180975">
              <a:buClr>
                <a:srgbClr val="021F4E"/>
              </a:buClr>
              <a:defRPr sz="1200"/>
            </a:lvl3pPr>
            <a:lvl4pPr marL="542925" indent="-180975">
              <a:buClr>
                <a:srgbClr val="021F4E"/>
              </a:buClr>
              <a:defRPr sz="1200"/>
            </a:lvl4pPr>
            <a:lvl5pPr marL="714375" indent="-180975">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a:extLst>
              <a:ext uri="{FF2B5EF4-FFF2-40B4-BE49-F238E27FC236}">
                <a16:creationId xmlns:a16="http://schemas.microsoft.com/office/drawing/2014/main" id="{5AC1B05B-0B76-41EC-BBD5-46A53639C29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Tree>
    <p:extLst>
      <p:ext uri="{BB962C8B-B14F-4D97-AF65-F5344CB8AC3E}">
        <p14:creationId xmlns:p14="http://schemas.microsoft.com/office/powerpoint/2010/main" val="4076389525"/>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38E042-8C93-46A2-9CFE-55D91B1F9C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4" y="0"/>
            <a:ext cx="12189611" cy="6858000"/>
          </a:xfrm>
          <a:prstGeom prst="rect">
            <a:avLst/>
          </a:prstGeom>
        </p:spPr>
      </p:pic>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chemeClr val="bg1"/>
                </a:solidFill>
              </a:defRPr>
            </a:lvl1pPr>
          </a:lstStyle>
          <a:p>
            <a:fld id="{780BC5ED-87F5-4027-8578-F7BE9D8C36AE}" type="slidenum">
              <a:rPr lang="en-GB" smtClean="0"/>
              <a:pPr/>
              <a:t>‹#›</a:t>
            </a:fld>
            <a:endParaRPr lang="en-GB"/>
          </a:p>
        </p:txBody>
      </p:sp>
      <p:pic>
        <p:nvPicPr>
          <p:cNvPr id="7" name="Picture 6">
            <a:extLst>
              <a:ext uri="{FF2B5EF4-FFF2-40B4-BE49-F238E27FC236}">
                <a16:creationId xmlns:a16="http://schemas.microsoft.com/office/drawing/2014/main" id="{8E8950C7-941F-413B-918A-2988407669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
        <p:nvSpPr>
          <p:cNvPr id="11" name="Text Placeholder 4">
            <a:extLst>
              <a:ext uri="{FF2B5EF4-FFF2-40B4-BE49-F238E27FC236}">
                <a16:creationId xmlns:a16="http://schemas.microsoft.com/office/drawing/2014/main" id="{DE19EF9D-FAE1-47A2-A615-0309E27341BE}"/>
              </a:ext>
            </a:extLst>
          </p:cNvPr>
          <p:cNvSpPr>
            <a:spLocks noGrp="1"/>
          </p:cNvSpPr>
          <p:nvPr>
            <p:ph type="body" sz="quarter" idx="11"/>
          </p:nvPr>
        </p:nvSpPr>
        <p:spPr>
          <a:xfrm>
            <a:off x="334964" y="1484313"/>
            <a:ext cx="3612568" cy="4872037"/>
          </a:xfrm>
        </p:spPr>
        <p:txBody>
          <a:bodyPr/>
          <a:lstStyle>
            <a:lvl1pPr marL="177800" indent="-177800">
              <a:buClr>
                <a:srgbClr val="F6AD04"/>
              </a:buClr>
              <a:defRPr sz="1600" b="1">
                <a:solidFill>
                  <a:schemeClr val="bg1"/>
                </a:solidFill>
              </a:defRPr>
            </a:lvl1pPr>
            <a:lvl2pPr marL="355600" indent="-177800">
              <a:buClr>
                <a:schemeClr val="bg1"/>
              </a:buClr>
              <a:defRPr sz="1300">
                <a:solidFill>
                  <a:schemeClr val="bg1"/>
                </a:solidFill>
              </a:defRPr>
            </a:lvl2pPr>
            <a:lvl3pPr marL="533400" indent="-177800">
              <a:buClr>
                <a:schemeClr val="bg1"/>
              </a:buClr>
              <a:defRPr sz="1300">
                <a:solidFill>
                  <a:schemeClr val="bg1"/>
                </a:solidFill>
              </a:defRPr>
            </a:lvl3pPr>
            <a:lvl4pPr marL="723900" indent="-190500">
              <a:buClr>
                <a:schemeClr val="bg1"/>
              </a:buClr>
              <a:defRPr sz="1300">
                <a:solidFill>
                  <a:schemeClr val="bg1"/>
                </a:solidFill>
              </a:defRPr>
            </a:lvl4pPr>
            <a:lvl5pPr marL="901700" indent="-177800">
              <a:buClr>
                <a:schemeClr val="bg1"/>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4">
            <a:extLst>
              <a:ext uri="{FF2B5EF4-FFF2-40B4-BE49-F238E27FC236}">
                <a16:creationId xmlns:a16="http://schemas.microsoft.com/office/drawing/2014/main" id="{2346C7C4-971F-4825-BE56-125F6AD5EEA9}"/>
              </a:ext>
            </a:extLst>
          </p:cNvPr>
          <p:cNvSpPr>
            <a:spLocks noGrp="1"/>
          </p:cNvSpPr>
          <p:nvPr>
            <p:ph type="body" sz="quarter" idx="12"/>
          </p:nvPr>
        </p:nvSpPr>
        <p:spPr>
          <a:xfrm>
            <a:off x="4170363" y="1484313"/>
            <a:ext cx="3612568" cy="4872037"/>
          </a:xfrm>
        </p:spPr>
        <p:txBody>
          <a:bodyPr/>
          <a:lstStyle>
            <a:lvl1pPr marL="177800" indent="-177800">
              <a:buClr>
                <a:srgbClr val="F6AD04"/>
              </a:buClr>
              <a:defRPr sz="1600" b="1">
                <a:solidFill>
                  <a:schemeClr val="bg1"/>
                </a:solidFill>
              </a:defRPr>
            </a:lvl1pPr>
            <a:lvl2pPr marL="355600" indent="-177800">
              <a:buClr>
                <a:schemeClr val="bg1"/>
              </a:buClr>
              <a:defRPr sz="1300">
                <a:solidFill>
                  <a:schemeClr val="bg1"/>
                </a:solidFill>
              </a:defRPr>
            </a:lvl2pPr>
            <a:lvl3pPr marL="533400" indent="-177800">
              <a:buClr>
                <a:schemeClr val="bg1"/>
              </a:buClr>
              <a:defRPr sz="1300">
                <a:solidFill>
                  <a:schemeClr val="bg1"/>
                </a:solidFill>
              </a:defRPr>
            </a:lvl3pPr>
            <a:lvl4pPr marL="723900" indent="-190500">
              <a:buClr>
                <a:schemeClr val="bg1"/>
              </a:buClr>
              <a:defRPr sz="1300">
                <a:solidFill>
                  <a:schemeClr val="bg1"/>
                </a:solidFill>
              </a:defRPr>
            </a:lvl4pPr>
            <a:lvl5pPr marL="901700" indent="-177800">
              <a:buClr>
                <a:schemeClr val="bg1"/>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4">
            <a:extLst>
              <a:ext uri="{FF2B5EF4-FFF2-40B4-BE49-F238E27FC236}">
                <a16:creationId xmlns:a16="http://schemas.microsoft.com/office/drawing/2014/main" id="{A2C38E47-D0A1-4CEE-A5BA-E43A97BAB58D}"/>
              </a:ext>
            </a:extLst>
          </p:cNvPr>
          <p:cNvSpPr>
            <a:spLocks noGrp="1"/>
          </p:cNvSpPr>
          <p:nvPr>
            <p:ph type="body" sz="quarter" idx="13"/>
          </p:nvPr>
        </p:nvSpPr>
        <p:spPr>
          <a:xfrm>
            <a:off x="8005762" y="1484313"/>
            <a:ext cx="3612568" cy="4872037"/>
          </a:xfrm>
        </p:spPr>
        <p:txBody>
          <a:bodyPr/>
          <a:lstStyle>
            <a:lvl1pPr marL="177800" indent="-177800">
              <a:buClr>
                <a:srgbClr val="F6AD04"/>
              </a:buClr>
              <a:defRPr sz="1600" b="1">
                <a:solidFill>
                  <a:schemeClr val="bg1"/>
                </a:solidFill>
              </a:defRPr>
            </a:lvl1pPr>
            <a:lvl2pPr marL="355600" indent="-177800">
              <a:buClr>
                <a:schemeClr val="bg1"/>
              </a:buClr>
              <a:defRPr sz="1300">
                <a:solidFill>
                  <a:schemeClr val="bg1"/>
                </a:solidFill>
              </a:defRPr>
            </a:lvl2pPr>
            <a:lvl3pPr marL="533400" indent="-177800">
              <a:buClr>
                <a:schemeClr val="bg1"/>
              </a:buClr>
              <a:defRPr sz="1300">
                <a:solidFill>
                  <a:schemeClr val="bg1"/>
                </a:solidFill>
              </a:defRPr>
            </a:lvl3pPr>
            <a:lvl4pPr marL="723900" indent="-190500">
              <a:buClr>
                <a:schemeClr val="bg1"/>
              </a:buClr>
              <a:defRPr sz="1300">
                <a:solidFill>
                  <a:schemeClr val="bg1"/>
                </a:solidFill>
              </a:defRPr>
            </a:lvl4pPr>
            <a:lvl5pPr marL="901700" indent="-177800">
              <a:buClr>
                <a:schemeClr val="bg1"/>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4">
            <a:extLst>
              <a:ext uri="{FF2B5EF4-FFF2-40B4-BE49-F238E27FC236}">
                <a16:creationId xmlns:a16="http://schemas.microsoft.com/office/drawing/2014/main" id="{63DEBD78-328E-4BED-8056-07EDB3AABB3E}"/>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1198141131"/>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38E042-8C93-46A2-9CFE-55D91B1F9C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4" y="0"/>
            <a:ext cx="12189611" cy="6858000"/>
          </a:xfrm>
          <a:prstGeom prst="rect">
            <a:avLst/>
          </a:prstGeom>
        </p:spPr>
      </p:pic>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chemeClr val="bg1"/>
                </a:solidFill>
              </a:defRPr>
            </a:lvl1pPr>
          </a:lstStyle>
          <a:p>
            <a:fld id="{780BC5ED-87F5-4027-8578-F7BE9D8C36AE}" type="slidenum">
              <a:rPr lang="en-GB" smtClean="0"/>
              <a:pPr/>
              <a:t>‹#›</a:t>
            </a:fld>
            <a:endParaRPr lang="en-GB"/>
          </a:p>
        </p:txBody>
      </p:sp>
      <p:pic>
        <p:nvPicPr>
          <p:cNvPr id="7" name="Picture 6">
            <a:extLst>
              <a:ext uri="{FF2B5EF4-FFF2-40B4-BE49-F238E27FC236}">
                <a16:creationId xmlns:a16="http://schemas.microsoft.com/office/drawing/2014/main" id="{8E8950C7-941F-413B-918A-2988407669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
        <p:nvSpPr>
          <p:cNvPr id="8" name="Footer Placeholder 4">
            <a:extLst>
              <a:ext uri="{FF2B5EF4-FFF2-40B4-BE49-F238E27FC236}">
                <a16:creationId xmlns:a16="http://schemas.microsoft.com/office/drawing/2014/main" id="{18762EE6-63CF-4499-9A56-4865AF1C811A}"/>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573614729"/>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38E042-8C93-46A2-9CFE-55D91B1F9C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4" y="0"/>
            <a:ext cx="12189611" cy="6858000"/>
          </a:xfrm>
          <a:prstGeom prst="rect">
            <a:avLst/>
          </a:prstGeom>
        </p:spPr>
      </p:pic>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chemeClr val="bg1"/>
                </a:solidFill>
              </a:defRPr>
            </a:lvl1pPr>
          </a:lstStyle>
          <a:p>
            <a:fld id="{780BC5ED-87F5-4027-8578-F7BE9D8C36AE}" type="slidenum">
              <a:rPr lang="en-GB" smtClean="0"/>
              <a:pPr/>
              <a:t>‹#›</a:t>
            </a:fld>
            <a:endParaRPr lang="en-GB" dirty="0"/>
          </a:p>
        </p:txBody>
      </p:sp>
      <p:pic>
        <p:nvPicPr>
          <p:cNvPr id="7" name="Picture 6">
            <a:extLst>
              <a:ext uri="{FF2B5EF4-FFF2-40B4-BE49-F238E27FC236}">
                <a16:creationId xmlns:a16="http://schemas.microsoft.com/office/drawing/2014/main" id="{8E8950C7-941F-413B-918A-2988407669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
        <p:nvSpPr>
          <p:cNvPr id="4" name="TextBox 3">
            <a:extLst>
              <a:ext uri="{FF2B5EF4-FFF2-40B4-BE49-F238E27FC236}">
                <a16:creationId xmlns:a16="http://schemas.microsoft.com/office/drawing/2014/main" id="{7441FA43-0EFE-463D-9857-D9A80B5D8A8B}"/>
              </a:ext>
            </a:extLst>
          </p:cNvPr>
          <p:cNvSpPr txBox="1"/>
          <p:nvPr userDrawn="1"/>
        </p:nvSpPr>
        <p:spPr>
          <a:xfrm>
            <a:off x="334962" y="4423231"/>
            <a:ext cx="3713163" cy="1169551"/>
          </a:xfrm>
          <a:prstGeom prst="rect">
            <a:avLst/>
          </a:prstGeom>
          <a:noFill/>
        </p:spPr>
        <p:txBody>
          <a:bodyPr wrap="square" rtlCol="0" anchor="b">
            <a:spAutoFit/>
          </a:bodyPr>
          <a:lstStyle/>
          <a:p>
            <a:r>
              <a:rPr lang="en-GB" sz="1400" b="1" i="0" u="none" strike="noStrike" baseline="0" dirty="0">
                <a:solidFill>
                  <a:srgbClr val="FFFFFF"/>
                </a:solidFill>
                <a:latin typeface="Century Gothic" panose="020B0502020202020204" pitchFamily="34" charset="0"/>
              </a:rPr>
              <a:t>Pension Insurance Corporation</a:t>
            </a:r>
            <a:br>
              <a:rPr lang="en-GB" sz="1400" b="1" i="0" u="none" strike="noStrike" baseline="0" dirty="0">
                <a:solidFill>
                  <a:srgbClr val="FFFFFF"/>
                </a:solidFill>
                <a:latin typeface="Century Gothic" panose="020B0502020202020204" pitchFamily="34" charset="0"/>
              </a:rPr>
            </a:br>
            <a:r>
              <a:rPr lang="en-GB" sz="1400" b="1" i="0" u="none" strike="noStrike" baseline="0" dirty="0">
                <a:solidFill>
                  <a:srgbClr val="FFFFFF"/>
                </a:solidFill>
                <a:latin typeface="Century Gothic" panose="020B0502020202020204" pitchFamily="34" charset="0"/>
              </a:rPr>
              <a:t>14 Cornhill</a:t>
            </a:r>
            <a:br>
              <a:rPr lang="en-GB" sz="1400" b="1" i="0" u="none" strike="noStrike" baseline="0" dirty="0">
                <a:solidFill>
                  <a:srgbClr val="FFFFFF"/>
                </a:solidFill>
                <a:latin typeface="Century Gothic" panose="020B0502020202020204" pitchFamily="34" charset="0"/>
              </a:rPr>
            </a:br>
            <a:r>
              <a:rPr lang="en-GB" sz="1400" b="1" i="0" u="none" strike="noStrike" baseline="0" dirty="0">
                <a:solidFill>
                  <a:srgbClr val="FFFFFF"/>
                </a:solidFill>
                <a:latin typeface="Century Gothic" panose="020B0502020202020204" pitchFamily="34" charset="0"/>
              </a:rPr>
              <a:t>London EC3V 3ND</a:t>
            </a:r>
          </a:p>
          <a:p>
            <a:endParaRPr lang="en-GB" sz="1400" b="0" i="0" u="none" strike="noStrike" baseline="0" dirty="0">
              <a:solidFill>
                <a:srgbClr val="FFFFFF"/>
              </a:solidFill>
              <a:latin typeface="Century Gothic" panose="020B0502020202020204" pitchFamily="34" charset="0"/>
            </a:endParaRPr>
          </a:p>
          <a:p>
            <a:r>
              <a:rPr lang="en-GB" sz="1400" b="1" i="0" u="none" strike="noStrike" baseline="0" dirty="0">
                <a:solidFill>
                  <a:srgbClr val="F9AB28"/>
                </a:solidFill>
                <a:latin typeface="Century Gothic" panose="020B0502020202020204" pitchFamily="34" charset="0"/>
              </a:rPr>
              <a:t>pensioncorporation.com</a:t>
            </a:r>
            <a:endParaRPr lang="en-GB" sz="1400" dirty="0"/>
          </a:p>
        </p:txBody>
      </p:sp>
      <p:sp>
        <p:nvSpPr>
          <p:cNvPr id="10" name="TextBox 9">
            <a:extLst>
              <a:ext uri="{FF2B5EF4-FFF2-40B4-BE49-F238E27FC236}">
                <a16:creationId xmlns:a16="http://schemas.microsoft.com/office/drawing/2014/main" id="{48C37645-3897-4BA9-BD65-28127470E22F}"/>
              </a:ext>
            </a:extLst>
          </p:cNvPr>
          <p:cNvSpPr txBox="1"/>
          <p:nvPr userDrawn="1"/>
        </p:nvSpPr>
        <p:spPr>
          <a:xfrm>
            <a:off x="334962" y="2966224"/>
            <a:ext cx="3713163" cy="707886"/>
          </a:xfrm>
          <a:prstGeom prst="rect">
            <a:avLst/>
          </a:prstGeom>
          <a:noFill/>
        </p:spPr>
        <p:txBody>
          <a:bodyPr wrap="square" rtlCol="0">
            <a:spAutoFit/>
          </a:bodyPr>
          <a:lstStyle/>
          <a:p>
            <a:r>
              <a:rPr lang="en-GB" sz="4000" b="1" i="0" u="none" strike="noStrike" baseline="0" dirty="0">
                <a:solidFill>
                  <a:srgbClr val="FFFFFF"/>
                </a:solidFill>
                <a:latin typeface="Century Gothic" panose="020B0502020202020204" pitchFamily="34" charset="0"/>
              </a:rPr>
              <a:t>Thank you</a:t>
            </a:r>
            <a:r>
              <a:rPr lang="en-GB" sz="4000" b="1" i="0" u="none" strike="noStrike" baseline="0" dirty="0">
                <a:solidFill>
                  <a:srgbClr val="F6AD04"/>
                </a:solidFill>
                <a:latin typeface="Century Gothic" panose="020B0502020202020204" pitchFamily="34" charset="0"/>
              </a:rPr>
              <a:t>.</a:t>
            </a:r>
            <a:endParaRPr lang="en-GB" sz="4000" dirty="0">
              <a:solidFill>
                <a:srgbClr val="F6AD04"/>
              </a:solidFill>
            </a:endParaRPr>
          </a:p>
        </p:txBody>
      </p:sp>
      <p:sp>
        <p:nvSpPr>
          <p:cNvPr id="12" name="TextBox 11">
            <a:extLst>
              <a:ext uri="{FF2B5EF4-FFF2-40B4-BE49-F238E27FC236}">
                <a16:creationId xmlns:a16="http://schemas.microsoft.com/office/drawing/2014/main" id="{D14963C5-FF35-4110-979F-734DC8ED47F5}"/>
              </a:ext>
            </a:extLst>
          </p:cNvPr>
          <p:cNvSpPr txBox="1"/>
          <p:nvPr userDrawn="1"/>
        </p:nvSpPr>
        <p:spPr>
          <a:xfrm>
            <a:off x="4170363" y="3113068"/>
            <a:ext cx="3713163" cy="261610"/>
          </a:xfrm>
          <a:prstGeom prst="rect">
            <a:avLst/>
          </a:prstGeom>
          <a:noFill/>
        </p:spPr>
        <p:txBody>
          <a:bodyPr wrap="square" rtlCol="0">
            <a:spAutoFit/>
          </a:bodyPr>
          <a:lstStyle/>
          <a:p>
            <a:r>
              <a:rPr lang="en-GB" sz="1050" b="0" i="0" u="none" strike="noStrike" baseline="0" dirty="0">
                <a:solidFill>
                  <a:srgbClr val="FFFFFF"/>
                </a:solidFill>
                <a:latin typeface="Century Gothic" panose="020B0502020202020204" pitchFamily="34" charset="0"/>
              </a:rPr>
              <a:t>For more information please contact:</a:t>
            </a:r>
            <a:endParaRPr lang="en-GB" sz="1050" b="0" dirty="0"/>
          </a:p>
        </p:txBody>
      </p:sp>
      <p:sp>
        <p:nvSpPr>
          <p:cNvPr id="13" name="Footer Placeholder 4">
            <a:extLst>
              <a:ext uri="{FF2B5EF4-FFF2-40B4-BE49-F238E27FC236}">
                <a16:creationId xmlns:a16="http://schemas.microsoft.com/office/drawing/2014/main" id="{0B510954-DACA-4B99-993C-527E640E51F2}"/>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152352073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52000"/>
            <a:ext cx="3932237" cy="1600200"/>
          </a:xfrm>
        </p:spPr>
        <p:txBody>
          <a:bodyPr anchor="b"/>
          <a:lstStyle>
            <a:lvl1pPr>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252001"/>
            <a:ext cx="6172200" cy="54968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852200"/>
            <a:ext cx="3932237" cy="38966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85A711-EBA0-4398-96B7-DBA09633EEFF}" type="datetimeFigureOut">
              <a:rPr lang="en-GB" smtClean="0"/>
              <a:t>05/10/2022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DC615E-A113-435E-883D-22EACCDCD3AE}" type="slidenum">
              <a:rPr lang="en-GB" smtClean="0"/>
              <a:t>‹#›</a:t>
            </a:fld>
            <a:endParaRPr lang="en-GB"/>
          </a:p>
        </p:txBody>
      </p:sp>
    </p:spTree>
    <p:extLst>
      <p:ext uri="{BB962C8B-B14F-4D97-AF65-F5344CB8AC3E}">
        <p14:creationId xmlns:p14="http://schemas.microsoft.com/office/powerpoint/2010/main" val="37970041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38E042-8C93-46A2-9CFE-55D91B1F9C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4339"/>
          <a:stretch/>
        </p:blipFill>
        <p:spPr>
          <a:xfrm>
            <a:off x="1194" y="0"/>
            <a:ext cx="8004567" cy="6858000"/>
          </a:xfrm>
          <a:prstGeom prst="rect">
            <a:avLst/>
          </a:prstGeom>
        </p:spPr>
      </p:pic>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11" name="Text Placeholder 4">
            <a:extLst>
              <a:ext uri="{FF2B5EF4-FFF2-40B4-BE49-F238E27FC236}">
                <a16:creationId xmlns:a16="http://schemas.microsoft.com/office/drawing/2014/main" id="{DE19EF9D-FAE1-47A2-A615-0309E27341BE}"/>
              </a:ext>
            </a:extLst>
          </p:cNvPr>
          <p:cNvSpPr>
            <a:spLocks noGrp="1"/>
          </p:cNvSpPr>
          <p:nvPr>
            <p:ph type="body" sz="quarter" idx="11"/>
          </p:nvPr>
        </p:nvSpPr>
        <p:spPr>
          <a:xfrm>
            <a:off x="334964" y="1484313"/>
            <a:ext cx="3612568" cy="4872037"/>
          </a:xfrm>
        </p:spPr>
        <p:txBody>
          <a:bodyPr/>
          <a:lstStyle>
            <a:lvl1pPr marL="177800" indent="-177800">
              <a:buClr>
                <a:srgbClr val="F6AD04"/>
              </a:buClr>
              <a:defRPr sz="1600" b="1">
                <a:solidFill>
                  <a:schemeClr val="bg1"/>
                </a:solidFill>
              </a:defRPr>
            </a:lvl1pPr>
            <a:lvl2pPr marL="355600" indent="-177800">
              <a:buClr>
                <a:schemeClr val="bg1"/>
              </a:buClr>
              <a:defRPr sz="1300">
                <a:solidFill>
                  <a:schemeClr val="bg1"/>
                </a:solidFill>
              </a:defRPr>
            </a:lvl2pPr>
            <a:lvl3pPr marL="533400" indent="-177800">
              <a:buClr>
                <a:schemeClr val="bg1"/>
              </a:buClr>
              <a:defRPr sz="1300">
                <a:solidFill>
                  <a:schemeClr val="bg1"/>
                </a:solidFill>
              </a:defRPr>
            </a:lvl3pPr>
            <a:lvl4pPr marL="723900" indent="-190500">
              <a:buClr>
                <a:schemeClr val="bg1"/>
              </a:buClr>
              <a:defRPr sz="1300">
                <a:solidFill>
                  <a:schemeClr val="bg1"/>
                </a:solidFill>
              </a:defRPr>
            </a:lvl4pPr>
            <a:lvl5pPr marL="901700" indent="-177800">
              <a:buClr>
                <a:schemeClr val="bg1"/>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4">
            <a:extLst>
              <a:ext uri="{FF2B5EF4-FFF2-40B4-BE49-F238E27FC236}">
                <a16:creationId xmlns:a16="http://schemas.microsoft.com/office/drawing/2014/main" id="{2346C7C4-971F-4825-BE56-125F6AD5EEA9}"/>
              </a:ext>
            </a:extLst>
          </p:cNvPr>
          <p:cNvSpPr>
            <a:spLocks noGrp="1"/>
          </p:cNvSpPr>
          <p:nvPr>
            <p:ph type="body" sz="quarter" idx="12"/>
          </p:nvPr>
        </p:nvSpPr>
        <p:spPr>
          <a:xfrm>
            <a:off x="4170363" y="1484313"/>
            <a:ext cx="3612568" cy="4872037"/>
          </a:xfrm>
        </p:spPr>
        <p:txBody>
          <a:bodyPr/>
          <a:lstStyle>
            <a:lvl1pPr marL="177800" indent="-177800">
              <a:buClr>
                <a:srgbClr val="F6AD04"/>
              </a:buClr>
              <a:defRPr sz="1600" b="1">
                <a:solidFill>
                  <a:schemeClr val="bg1"/>
                </a:solidFill>
              </a:defRPr>
            </a:lvl1pPr>
            <a:lvl2pPr marL="355600" indent="-177800">
              <a:buClr>
                <a:schemeClr val="bg1"/>
              </a:buClr>
              <a:defRPr sz="1300">
                <a:solidFill>
                  <a:schemeClr val="bg1"/>
                </a:solidFill>
              </a:defRPr>
            </a:lvl2pPr>
            <a:lvl3pPr marL="533400" indent="-177800">
              <a:buClr>
                <a:schemeClr val="bg1"/>
              </a:buClr>
              <a:defRPr sz="1300">
                <a:solidFill>
                  <a:schemeClr val="bg1"/>
                </a:solidFill>
              </a:defRPr>
            </a:lvl3pPr>
            <a:lvl4pPr marL="723900" indent="-190500">
              <a:buClr>
                <a:schemeClr val="bg1"/>
              </a:buClr>
              <a:defRPr sz="1300">
                <a:solidFill>
                  <a:schemeClr val="bg1"/>
                </a:solidFill>
              </a:defRPr>
            </a:lvl4pPr>
            <a:lvl5pPr marL="901700" indent="-177800">
              <a:buClr>
                <a:schemeClr val="bg1"/>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4">
            <a:extLst>
              <a:ext uri="{FF2B5EF4-FFF2-40B4-BE49-F238E27FC236}">
                <a16:creationId xmlns:a16="http://schemas.microsoft.com/office/drawing/2014/main" id="{A2C38E47-D0A1-4CEE-A5BA-E43A97BAB58D}"/>
              </a:ext>
            </a:extLst>
          </p:cNvPr>
          <p:cNvSpPr>
            <a:spLocks noGrp="1"/>
          </p:cNvSpPr>
          <p:nvPr>
            <p:ph type="body" sz="quarter" idx="13"/>
          </p:nvPr>
        </p:nvSpPr>
        <p:spPr>
          <a:xfrm>
            <a:off x="8228592" y="1484313"/>
            <a:ext cx="3612568" cy="4872037"/>
          </a:xfrm>
        </p:spPr>
        <p:txBody>
          <a:bodyPr/>
          <a:lstStyle>
            <a:lvl1pPr marL="177800" indent="-177800">
              <a:buClr>
                <a:srgbClr val="F6AD04"/>
              </a:buClr>
              <a:defRPr sz="1600" b="1">
                <a:solidFill>
                  <a:srgbClr val="3C3C3B"/>
                </a:solidFill>
              </a:defRPr>
            </a:lvl1pPr>
            <a:lvl2pPr marL="355600" indent="-177800">
              <a:buClr>
                <a:schemeClr val="bg1"/>
              </a:buClr>
              <a:defRPr sz="1300">
                <a:solidFill>
                  <a:srgbClr val="3C3C3B"/>
                </a:solidFill>
              </a:defRPr>
            </a:lvl2pPr>
            <a:lvl3pPr marL="533400" indent="-177800">
              <a:buClr>
                <a:schemeClr val="bg1"/>
              </a:buClr>
              <a:defRPr sz="1300">
                <a:solidFill>
                  <a:srgbClr val="3C3C3B"/>
                </a:solidFill>
              </a:defRPr>
            </a:lvl3pPr>
            <a:lvl4pPr marL="723900" indent="-190500">
              <a:buClr>
                <a:schemeClr val="bg1"/>
              </a:buClr>
              <a:defRPr sz="1300">
                <a:solidFill>
                  <a:srgbClr val="3C3C3B"/>
                </a:solidFill>
              </a:defRPr>
            </a:lvl4pPr>
            <a:lvl5pPr marL="901700" indent="-177800">
              <a:buClr>
                <a:schemeClr val="bg1"/>
              </a:buClr>
              <a:defRPr sz="13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4">
            <a:extLst>
              <a:ext uri="{FF2B5EF4-FFF2-40B4-BE49-F238E27FC236}">
                <a16:creationId xmlns:a16="http://schemas.microsoft.com/office/drawing/2014/main" id="{8C52D092-64F8-49F7-A288-8F143EA3EA9C}"/>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1953037971"/>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F1F22F-3B5C-4738-8571-F0B733016D33}"/>
              </a:ext>
            </a:extLst>
          </p:cNvPr>
          <p:cNvSpPr/>
          <p:nvPr userDrawn="1"/>
        </p:nvSpPr>
        <p:spPr>
          <a:xfrm>
            <a:off x="0" y="0"/>
            <a:ext cx="8007350" cy="6858000"/>
          </a:xfrm>
          <a:prstGeom prst="rect">
            <a:avLst/>
          </a:prstGeom>
          <a:solidFill>
            <a:srgbClr val="021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11" name="Text Placeholder 4">
            <a:extLst>
              <a:ext uri="{FF2B5EF4-FFF2-40B4-BE49-F238E27FC236}">
                <a16:creationId xmlns:a16="http://schemas.microsoft.com/office/drawing/2014/main" id="{DE19EF9D-FAE1-47A2-A615-0309E27341BE}"/>
              </a:ext>
            </a:extLst>
          </p:cNvPr>
          <p:cNvSpPr>
            <a:spLocks noGrp="1"/>
          </p:cNvSpPr>
          <p:nvPr>
            <p:ph type="body" sz="quarter" idx="11"/>
          </p:nvPr>
        </p:nvSpPr>
        <p:spPr>
          <a:xfrm>
            <a:off x="334963" y="1484313"/>
            <a:ext cx="7426285" cy="4872037"/>
          </a:xfrm>
        </p:spPr>
        <p:txBody>
          <a:bodyPr/>
          <a:lstStyle>
            <a:lvl1pPr marL="0" indent="0">
              <a:buClr>
                <a:srgbClr val="F6AD04"/>
              </a:buClr>
              <a:buNone/>
              <a:defRPr sz="1600" b="1">
                <a:solidFill>
                  <a:schemeClr val="bg1"/>
                </a:solidFill>
              </a:defRPr>
            </a:lvl1pPr>
            <a:lvl2pPr marL="177800" indent="-177800">
              <a:buClr>
                <a:srgbClr val="F6AD04"/>
              </a:buClr>
              <a:defRPr sz="1600" b="1">
                <a:solidFill>
                  <a:schemeClr val="bg1"/>
                </a:solidFill>
              </a:defRPr>
            </a:lvl2pPr>
            <a:lvl3pPr marL="357188" indent="-179388">
              <a:buClr>
                <a:schemeClr val="bg1"/>
              </a:buClr>
              <a:defRPr sz="1400">
                <a:solidFill>
                  <a:schemeClr val="bg1"/>
                </a:solidFill>
              </a:defRPr>
            </a:lvl3pPr>
            <a:lvl4pPr marL="534988" indent="-177800">
              <a:buClr>
                <a:schemeClr val="bg1"/>
              </a:buClr>
              <a:defRPr sz="1400">
                <a:solidFill>
                  <a:schemeClr val="bg1"/>
                </a:solidFill>
              </a:defRPr>
            </a:lvl4pPr>
            <a:lvl5pPr marL="714375" indent="-179388">
              <a:buClr>
                <a:schemeClr val="bg1"/>
              </a:buCl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4">
            <a:extLst>
              <a:ext uri="{FF2B5EF4-FFF2-40B4-BE49-F238E27FC236}">
                <a16:creationId xmlns:a16="http://schemas.microsoft.com/office/drawing/2014/main" id="{A2C38E47-D0A1-4CEE-A5BA-E43A97BAB58D}"/>
              </a:ext>
            </a:extLst>
          </p:cNvPr>
          <p:cNvSpPr>
            <a:spLocks noGrp="1"/>
          </p:cNvSpPr>
          <p:nvPr>
            <p:ph type="body" sz="quarter" idx="13"/>
          </p:nvPr>
        </p:nvSpPr>
        <p:spPr>
          <a:xfrm>
            <a:off x="8228592" y="1484313"/>
            <a:ext cx="3612568" cy="4872037"/>
          </a:xfrm>
        </p:spPr>
        <p:txBody>
          <a:bodyPr/>
          <a:lstStyle>
            <a:lvl1pPr marL="177800" indent="-177800">
              <a:buClr>
                <a:srgbClr val="F6AD04"/>
              </a:buClr>
              <a:defRPr sz="1600" b="1">
                <a:solidFill>
                  <a:srgbClr val="3C3C3B"/>
                </a:solidFill>
              </a:defRPr>
            </a:lvl1pPr>
            <a:lvl2pPr marL="355600" indent="-177800">
              <a:buClr>
                <a:schemeClr val="bg1"/>
              </a:buClr>
              <a:defRPr sz="1300">
                <a:solidFill>
                  <a:srgbClr val="3C3C3B"/>
                </a:solidFill>
              </a:defRPr>
            </a:lvl2pPr>
            <a:lvl3pPr marL="533400" indent="-177800">
              <a:buClr>
                <a:schemeClr val="bg1"/>
              </a:buClr>
              <a:defRPr sz="1300">
                <a:solidFill>
                  <a:srgbClr val="3C3C3B"/>
                </a:solidFill>
              </a:defRPr>
            </a:lvl3pPr>
            <a:lvl4pPr marL="723900" indent="-190500">
              <a:buClr>
                <a:schemeClr val="bg1"/>
              </a:buClr>
              <a:defRPr sz="1300">
                <a:solidFill>
                  <a:srgbClr val="3C3C3B"/>
                </a:solidFill>
              </a:defRPr>
            </a:lvl4pPr>
            <a:lvl5pPr marL="901700" indent="-177800">
              <a:buClr>
                <a:schemeClr val="bg1"/>
              </a:buClr>
              <a:defRPr sz="13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4">
            <a:extLst>
              <a:ext uri="{FF2B5EF4-FFF2-40B4-BE49-F238E27FC236}">
                <a16:creationId xmlns:a16="http://schemas.microsoft.com/office/drawing/2014/main" id="{B2F7276C-36EF-428D-9DED-8E3F587E8F11}"/>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2188480420"/>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21415-FA5D-4AEC-81EE-E859B5C4E944}"/>
              </a:ext>
            </a:extLst>
          </p:cNvPr>
          <p:cNvSpPr/>
          <p:nvPr userDrawn="1"/>
        </p:nvSpPr>
        <p:spPr>
          <a:xfrm>
            <a:off x="8128000" y="0"/>
            <a:ext cx="4064000" cy="6858000"/>
          </a:xfrm>
          <a:prstGeom prst="rect">
            <a:avLst/>
          </a:prstGeom>
          <a:solidFill>
            <a:srgbClr val="021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a:xfrm>
            <a:off x="334962" y="368300"/>
            <a:ext cx="7672388" cy="866215"/>
          </a:xfrm>
        </p:spPr>
        <p:txBody>
          <a:bodyPr/>
          <a:lstStyle/>
          <a:p>
            <a:r>
              <a:rPr lang="en-US" dirty="0"/>
              <a:t>Click to edit Master title style</a:t>
            </a:r>
            <a:endParaRPr lang="en-GB" dirty="0"/>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chemeClr val="bg1"/>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4" y="1484313"/>
            <a:ext cx="3612568" cy="4872037"/>
          </a:xfrm>
        </p:spPr>
        <p:txBody>
          <a:bodyPr/>
          <a:lstStyle>
            <a:lvl1pPr marL="177800" indent="-177800">
              <a:buClr>
                <a:srgbClr val="F6AD04"/>
              </a:buClr>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69E9622C-EBE9-4425-97E8-1F6292C00A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30081" y="365789"/>
            <a:ext cx="1352947" cy="688674"/>
          </a:xfrm>
          <a:prstGeom prst="rect">
            <a:avLst/>
          </a:prstGeom>
        </p:spPr>
      </p:pic>
      <p:sp>
        <p:nvSpPr>
          <p:cNvPr id="13" name="Content Placeholder 12">
            <a:extLst>
              <a:ext uri="{FF2B5EF4-FFF2-40B4-BE49-F238E27FC236}">
                <a16:creationId xmlns:a16="http://schemas.microsoft.com/office/drawing/2014/main" id="{52EDF2DB-0D57-4C10-AED4-21C00A51B602}"/>
              </a:ext>
            </a:extLst>
          </p:cNvPr>
          <p:cNvSpPr>
            <a:spLocks noGrp="1"/>
          </p:cNvSpPr>
          <p:nvPr>
            <p:ph sz="quarter" idx="12"/>
          </p:nvPr>
        </p:nvSpPr>
        <p:spPr>
          <a:xfrm>
            <a:off x="8296507" y="1484313"/>
            <a:ext cx="3560531" cy="4692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4">
            <a:extLst>
              <a:ext uri="{FF2B5EF4-FFF2-40B4-BE49-F238E27FC236}">
                <a16:creationId xmlns:a16="http://schemas.microsoft.com/office/drawing/2014/main" id="{B5FBDE8C-6F3F-4F55-A0C8-E8E7FA1DCD28}"/>
              </a:ext>
            </a:extLst>
          </p:cNvPr>
          <p:cNvSpPr>
            <a:spLocks noGrp="1"/>
          </p:cNvSpPr>
          <p:nvPr>
            <p:ph type="body" sz="quarter" idx="13"/>
          </p:nvPr>
        </p:nvSpPr>
        <p:spPr>
          <a:xfrm>
            <a:off x="4170363" y="1484313"/>
            <a:ext cx="3656128" cy="4872037"/>
          </a:xfrm>
        </p:spPr>
        <p:txBody>
          <a:bodyPr/>
          <a:lstStyle>
            <a:lvl1pPr marL="177800" indent="-177800">
              <a:buClr>
                <a:srgbClr val="F6AD04"/>
              </a:buClr>
              <a:defRPr sz="1600" b="1"/>
            </a:lvl1pPr>
            <a:lvl2pPr marL="355600" indent="-177800">
              <a:buClr>
                <a:srgbClr val="021F4E"/>
              </a:buClr>
              <a:defRPr sz="1300"/>
            </a:lvl2pPr>
            <a:lvl3pPr marL="533400" indent="-177800">
              <a:buClr>
                <a:srgbClr val="021F4E"/>
              </a:buClr>
              <a:defRPr sz="1300"/>
            </a:lvl3pPr>
            <a:lvl4pPr marL="723900" indent="-190500">
              <a:buClr>
                <a:srgbClr val="021F4E"/>
              </a:buClr>
              <a:defRPr sz="1300"/>
            </a:lvl4pPr>
            <a:lvl5pPr marL="901700" indent="-177800">
              <a:buClr>
                <a:srgbClr val="021F4E"/>
              </a:buCl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38369215"/>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A8EE26-CC41-43A4-A54C-FBBAD45D1CE3}"/>
              </a:ext>
            </a:extLst>
          </p:cNvPr>
          <p:cNvSpPr/>
          <p:nvPr userDrawn="1"/>
        </p:nvSpPr>
        <p:spPr>
          <a:xfrm>
            <a:off x="334962" y="1484313"/>
            <a:ext cx="2744249" cy="4116387"/>
          </a:xfrm>
          <a:prstGeom prst="rect">
            <a:avLst/>
          </a:prstGeom>
          <a:solidFill>
            <a:srgbClr val="021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FAD22A4-4DCB-43AE-A6C4-5EA7289A73E0}"/>
              </a:ext>
            </a:extLst>
          </p:cNvPr>
          <p:cNvSpPr/>
          <p:nvPr userDrawn="1"/>
        </p:nvSpPr>
        <p:spPr>
          <a:xfrm>
            <a:off x="3260904" y="1484313"/>
            <a:ext cx="2744249" cy="4116387"/>
          </a:xfrm>
          <a:prstGeom prst="rect">
            <a:avLst/>
          </a:prstGeom>
          <a:solidFill>
            <a:srgbClr val="176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74FD24F-FA6B-4786-A26C-621DAEC1E091}"/>
              </a:ext>
            </a:extLst>
          </p:cNvPr>
          <p:cNvSpPr/>
          <p:nvPr userDrawn="1"/>
        </p:nvSpPr>
        <p:spPr>
          <a:xfrm>
            <a:off x="6186847" y="1484313"/>
            <a:ext cx="2744249" cy="4116387"/>
          </a:xfrm>
          <a:prstGeom prst="rect">
            <a:avLst/>
          </a:prstGeom>
          <a:solidFill>
            <a:srgbClr val="186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629B460-B348-4B66-849C-A9269634DC6C}"/>
              </a:ext>
            </a:extLst>
          </p:cNvPr>
          <p:cNvSpPr/>
          <p:nvPr userDrawn="1"/>
        </p:nvSpPr>
        <p:spPr>
          <a:xfrm>
            <a:off x="9112788" y="1484313"/>
            <a:ext cx="2744249" cy="4116387"/>
          </a:xfrm>
          <a:prstGeom prst="rect">
            <a:avLst/>
          </a:prstGeom>
          <a:solidFill>
            <a:srgbClr val="5C3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2" y="2184400"/>
            <a:ext cx="2744247" cy="3238500"/>
          </a:xfrm>
        </p:spPr>
        <p:txBody>
          <a:bodyPr>
            <a:noAutofit/>
          </a:bodyPr>
          <a:lstStyle>
            <a:lvl1pPr marL="0" indent="0">
              <a:buClr>
                <a:srgbClr val="F6AD04"/>
              </a:buClr>
              <a:buNone/>
              <a:defRPr sz="1500" b="1">
                <a:solidFill>
                  <a:schemeClr val="bg1"/>
                </a:solidFill>
              </a:defRPr>
            </a:lvl1pPr>
            <a:lvl2pPr marL="177800" indent="-177800">
              <a:buClr>
                <a:srgbClr val="F6AD04"/>
              </a:buClr>
              <a:defRPr sz="1300">
                <a:solidFill>
                  <a:schemeClr val="bg1"/>
                </a:solidFill>
              </a:defRPr>
            </a:lvl2pPr>
            <a:lvl3pPr marL="355600" indent="-177800">
              <a:buClr>
                <a:srgbClr val="F6AD04"/>
              </a:buClr>
              <a:defRPr sz="1300">
                <a:solidFill>
                  <a:schemeClr val="bg1"/>
                </a:solidFill>
              </a:defRPr>
            </a:lvl3pPr>
            <a:lvl4pPr marL="533400" indent="-177800">
              <a:buClr>
                <a:srgbClr val="021F4E"/>
              </a:buClr>
              <a:defRPr sz="1300">
                <a:solidFill>
                  <a:schemeClr val="bg1"/>
                </a:solidFill>
              </a:defRPr>
            </a:lvl4pPr>
            <a:lvl5pPr marL="901700" indent="-177800">
              <a:buClr>
                <a:srgbClr val="021F4E"/>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0" name="Rectangle 19">
            <a:extLst>
              <a:ext uri="{FF2B5EF4-FFF2-40B4-BE49-F238E27FC236}">
                <a16:creationId xmlns:a16="http://schemas.microsoft.com/office/drawing/2014/main" id="{379A7061-9B1D-4F29-B13C-C6FCC697DF3A}"/>
              </a:ext>
            </a:extLst>
          </p:cNvPr>
          <p:cNvSpPr/>
          <p:nvPr userDrawn="1"/>
        </p:nvSpPr>
        <p:spPr>
          <a:xfrm>
            <a:off x="334962" y="5740400"/>
            <a:ext cx="11522076" cy="495300"/>
          </a:xfrm>
          <a:prstGeom prst="rect">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4">
            <a:extLst>
              <a:ext uri="{FF2B5EF4-FFF2-40B4-BE49-F238E27FC236}">
                <a16:creationId xmlns:a16="http://schemas.microsoft.com/office/drawing/2014/main" id="{ECD9A076-37CF-4AE0-AB1F-FEB0866121D1}"/>
              </a:ext>
            </a:extLst>
          </p:cNvPr>
          <p:cNvSpPr>
            <a:spLocks noGrp="1"/>
          </p:cNvSpPr>
          <p:nvPr>
            <p:ph type="body" sz="quarter" idx="12"/>
          </p:nvPr>
        </p:nvSpPr>
        <p:spPr>
          <a:xfrm>
            <a:off x="3260906" y="2184400"/>
            <a:ext cx="2744247" cy="3238500"/>
          </a:xfrm>
        </p:spPr>
        <p:txBody>
          <a:bodyPr>
            <a:noAutofit/>
          </a:bodyPr>
          <a:lstStyle>
            <a:lvl1pPr marL="0" indent="0">
              <a:buClr>
                <a:srgbClr val="F6AD04"/>
              </a:buClr>
              <a:buNone/>
              <a:defRPr sz="1500" b="1">
                <a:solidFill>
                  <a:schemeClr val="bg1"/>
                </a:solidFill>
              </a:defRPr>
            </a:lvl1pPr>
            <a:lvl2pPr marL="177800" indent="-177800">
              <a:buClr>
                <a:srgbClr val="F6AD04"/>
              </a:buClr>
              <a:defRPr sz="1300">
                <a:solidFill>
                  <a:schemeClr val="bg1"/>
                </a:solidFill>
              </a:defRPr>
            </a:lvl2pPr>
            <a:lvl3pPr marL="355600" indent="-177800">
              <a:buClr>
                <a:srgbClr val="F6AD04"/>
              </a:buClr>
              <a:defRPr sz="1300">
                <a:solidFill>
                  <a:schemeClr val="bg1"/>
                </a:solidFill>
              </a:defRPr>
            </a:lvl3pPr>
            <a:lvl4pPr marL="533400" indent="-177800">
              <a:buClr>
                <a:srgbClr val="021F4E"/>
              </a:buClr>
              <a:defRPr sz="1300">
                <a:solidFill>
                  <a:schemeClr val="bg1"/>
                </a:solidFill>
              </a:defRPr>
            </a:lvl4pPr>
            <a:lvl5pPr marL="901700" indent="-177800">
              <a:buClr>
                <a:srgbClr val="021F4E"/>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2" name="Text Placeholder 4">
            <a:extLst>
              <a:ext uri="{FF2B5EF4-FFF2-40B4-BE49-F238E27FC236}">
                <a16:creationId xmlns:a16="http://schemas.microsoft.com/office/drawing/2014/main" id="{BBCBAFDE-E8AE-41D1-82BF-03B54040C389}"/>
              </a:ext>
            </a:extLst>
          </p:cNvPr>
          <p:cNvSpPr>
            <a:spLocks noGrp="1"/>
          </p:cNvSpPr>
          <p:nvPr>
            <p:ph type="body" sz="quarter" idx="13"/>
          </p:nvPr>
        </p:nvSpPr>
        <p:spPr>
          <a:xfrm>
            <a:off x="6186845" y="2184400"/>
            <a:ext cx="2744247" cy="3238500"/>
          </a:xfrm>
        </p:spPr>
        <p:txBody>
          <a:bodyPr>
            <a:noAutofit/>
          </a:bodyPr>
          <a:lstStyle>
            <a:lvl1pPr marL="0" indent="0">
              <a:buClr>
                <a:srgbClr val="F6AD04"/>
              </a:buClr>
              <a:buNone/>
              <a:defRPr sz="1500" b="1">
                <a:solidFill>
                  <a:schemeClr val="bg1"/>
                </a:solidFill>
              </a:defRPr>
            </a:lvl1pPr>
            <a:lvl2pPr marL="177800" indent="-177800">
              <a:buClr>
                <a:srgbClr val="F6AD04"/>
              </a:buClr>
              <a:defRPr sz="1300">
                <a:solidFill>
                  <a:schemeClr val="bg1"/>
                </a:solidFill>
              </a:defRPr>
            </a:lvl2pPr>
            <a:lvl3pPr marL="355600" indent="-177800">
              <a:buClr>
                <a:srgbClr val="F6AD04"/>
              </a:buClr>
              <a:defRPr sz="1300">
                <a:solidFill>
                  <a:schemeClr val="bg1"/>
                </a:solidFill>
              </a:defRPr>
            </a:lvl3pPr>
            <a:lvl4pPr marL="533400" indent="-177800">
              <a:buClr>
                <a:srgbClr val="021F4E"/>
              </a:buClr>
              <a:defRPr sz="1300">
                <a:solidFill>
                  <a:schemeClr val="bg1"/>
                </a:solidFill>
              </a:defRPr>
            </a:lvl4pPr>
            <a:lvl5pPr marL="901700" indent="-177800">
              <a:buClr>
                <a:srgbClr val="021F4E"/>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3" name="Text Placeholder 4">
            <a:extLst>
              <a:ext uri="{FF2B5EF4-FFF2-40B4-BE49-F238E27FC236}">
                <a16:creationId xmlns:a16="http://schemas.microsoft.com/office/drawing/2014/main" id="{DF99DEB7-DDBE-4AB6-B75C-23D103EBD7FC}"/>
              </a:ext>
            </a:extLst>
          </p:cNvPr>
          <p:cNvSpPr>
            <a:spLocks noGrp="1"/>
          </p:cNvSpPr>
          <p:nvPr>
            <p:ph type="body" sz="quarter" idx="14"/>
          </p:nvPr>
        </p:nvSpPr>
        <p:spPr>
          <a:xfrm>
            <a:off x="9112784" y="2184400"/>
            <a:ext cx="2744247" cy="3238500"/>
          </a:xfrm>
        </p:spPr>
        <p:txBody>
          <a:bodyPr>
            <a:noAutofit/>
          </a:bodyPr>
          <a:lstStyle>
            <a:lvl1pPr marL="0" indent="0">
              <a:buClr>
                <a:srgbClr val="F6AD04"/>
              </a:buClr>
              <a:buNone/>
              <a:defRPr sz="1500" b="1">
                <a:solidFill>
                  <a:schemeClr val="bg1"/>
                </a:solidFill>
              </a:defRPr>
            </a:lvl1pPr>
            <a:lvl2pPr marL="177800" indent="-177800">
              <a:buClr>
                <a:srgbClr val="F6AD04"/>
              </a:buClr>
              <a:defRPr sz="1300">
                <a:solidFill>
                  <a:schemeClr val="bg1"/>
                </a:solidFill>
              </a:defRPr>
            </a:lvl2pPr>
            <a:lvl3pPr marL="355600" indent="-177800">
              <a:buClr>
                <a:srgbClr val="F6AD04"/>
              </a:buClr>
              <a:defRPr sz="1300">
                <a:solidFill>
                  <a:schemeClr val="bg1"/>
                </a:solidFill>
              </a:defRPr>
            </a:lvl3pPr>
            <a:lvl4pPr marL="533400" indent="-177800">
              <a:buClr>
                <a:srgbClr val="021F4E"/>
              </a:buClr>
              <a:defRPr sz="1300">
                <a:solidFill>
                  <a:schemeClr val="bg1"/>
                </a:solidFill>
              </a:defRPr>
            </a:lvl4pPr>
            <a:lvl5pPr marL="901700" indent="-177800">
              <a:buClr>
                <a:srgbClr val="021F4E"/>
              </a:buClr>
              <a:defRPr sz="13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4" name="Text Placeholder 4">
            <a:extLst>
              <a:ext uri="{FF2B5EF4-FFF2-40B4-BE49-F238E27FC236}">
                <a16:creationId xmlns:a16="http://schemas.microsoft.com/office/drawing/2014/main" id="{C635A932-C857-4D5D-A6AB-24133C89B29B}"/>
              </a:ext>
            </a:extLst>
          </p:cNvPr>
          <p:cNvSpPr>
            <a:spLocks noGrp="1"/>
          </p:cNvSpPr>
          <p:nvPr>
            <p:ph type="body" sz="quarter" idx="15"/>
          </p:nvPr>
        </p:nvSpPr>
        <p:spPr>
          <a:xfrm>
            <a:off x="469900" y="5740400"/>
            <a:ext cx="11239500" cy="495300"/>
          </a:xfrm>
        </p:spPr>
        <p:txBody>
          <a:bodyPr anchor="ctr">
            <a:noAutofit/>
          </a:bodyPr>
          <a:lstStyle>
            <a:lvl1pPr marL="0" indent="0" algn="ctr">
              <a:buClr>
                <a:srgbClr val="F6AD04"/>
              </a:buClr>
              <a:buNone/>
              <a:defRPr sz="1500" b="1">
                <a:solidFill>
                  <a:schemeClr val="bg1"/>
                </a:solidFill>
              </a:defRPr>
            </a:lvl1pPr>
            <a:lvl2pPr marL="177800" indent="-177800">
              <a:buClr>
                <a:srgbClr val="F6AD04"/>
              </a:buClr>
              <a:defRPr sz="1300">
                <a:solidFill>
                  <a:schemeClr val="bg1"/>
                </a:solidFill>
              </a:defRPr>
            </a:lvl2pPr>
            <a:lvl3pPr marL="355600" indent="-177800">
              <a:buClr>
                <a:srgbClr val="F6AD04"/>
              </a:buClr>
              <a:defRPr sz="1300">
                <a:solidFill>
                  <a:schemeClr val="bg1"/>
                </a:solidFill>
              </a:defRPr>
            </a:lvl3pPr>
            <a:lvl4pPr marL="533400" indent="-177800">
              <a:buClr>
                <a:srgbClr val="021F4E"/>
              </a:buClr>
              <a:defRPr sz="1300">
                <a:solidFill>
                  <a:schemeClr val="bg1"/>
                </a:solidFill>
              </a:defRPr>
            </a:lvl4pPr>
            <a:lvl5pPr marL="901700" indent="-177800">
              <a:buClr>
                <a:srgbClr val="021F4E"/>
              </a:buClr>
              <a:defRPr sz="13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75498692"/>
      </p:ext>
    </p:extLst>
  </p:cSld>
  <p:clrMapOvr>
    <a:masterClrMapping/>
  </p:clrMapOvr>
  <p:extLst>
    <p:ext uri="{DCECCB84-F9BA-43D5-87BE-67443E8EF086}">
      <p15:sldGuideLst xmlns:p15="http://schemas.microsoft.com/office/powerpoint/2012/main">
        <p15:guide id="2" pos="504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3445299" cy="4872037"/>
          </a:xfrm>
        </p:spPr>
        <p:txBody>
          <a:bodyPr>
            <a:noAutofit/>
          </a:bodyPr>
          <a:lstStyle>
            <a:lvl1pPr marL="0" indent="0">
              <a:buClr>
                <a:srgbClr val="F6AD04"/>
              </a:buClr>
              <a:buNone/>
              <a:defRPr sz="15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4">
            <a:extLst>
              <a:ext uri="{FF2B5EF4-FFF2-40B4-BE49-F238E27FC236}">
                <a16:creationId xmlns:a16="http://schemas.microsoft.com/office/drawing/2014/main" id="{4A910EB5-47E4-4EF8-B853-C449AE318AA9}"/>
              </a:ext>
            </a:extLst>
          </p:cNvPr>
          <p:cNvSpPr>
            <a:spLocks noGrp="1"/>
          </p:cNvSpPr>
          <p:nvPr>
            <p:ph type="body" sz="quarter" idx="12"/>
          </p:nvPr>
        </p:nvSpPr>
        <p:spPr>
          <a:xfrm>
            <a:off x="4170363" y="1484313"/>
            <a:ext cx="3445299" cy="4872037"/>
          </a:xfrm>
        </p:spPr>
        <p:txBody>
          <a:bodyPr>
            <a:noAutofit/>
          </a:bodyPr>
          <a:lstStyle>
            <a:lvl1pPr marL="0" indent="0">
              <a:buClr>
                <a:srgbClr val="F6AD04"/>
              </a:buClr>
              <a:buNone/>
              <a:defRPr sz="15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4">
            <a:extLst>
              <a:ext uri="{FF2B5EF4-FFF2-40B4-BE49-F238E27FC236}">
                <a16:creationId xmlns:a16="http://schemas.microsoft.com/office/drawing/2014/main" id="{47F4D091-050C-42EA-AB95-898EB63653C3}"/>
              </a:ext>
            </a:extLst>
          </p:cNvPr>
          <p:cNvSpPr>
            <a:spLocks noGrp="1"/>
          </p:cNvSpPr>
          <p:nvPr>
            <p:ph type="body" sz="quarter" idx="13"/>
          </p:nvPr>
        </p:nvSpPr>
        <p:spPr>
          <a:xfrm>
            <a:off x="8015388" y="1971675"/>
            <a:ext cx="2822767" cy="4384675"/>
          </a:xfrm>
        </p:spPr>
        <p:txBody>
          <a:bodyPr>
            <a:noAutofit/>
          </a:bodyPr>
          <a:lstStyle>
            <a:lvl1pPr marL="0" indent="0">
              <a:buClr>
                <a:srgbClr val="F6AD04"/>
              </a:buClr>
              <a:buNone/>
              <a:defRPr sz="18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p:txBody>
      </p:sp>
      <p:pic>
        <p:nvPicPr>
          <p:cNvPr id="6" name="Graphic 5">
            <a:extLst>
              <a:ext uri="{FF2B5EF4-FFF2-40B4-BE49-F238E27FC236}">
                <a16:creationId xmlns:a16="http://schemas.microsoft.com/office/drawing/2014/main" id="{1C1CCFAC-7ACA-4D1B-90E2-6E04B9C21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05763" y="1484313"/>
            <a:ext cx="614363" cy="436287"/>
          </a:xfrm>
          <a:prstGeom prst="rect">
            <a:avLst/>
          </a:prstGeom>
        </p:spPr>
      </p:pic>
    </p:spTree>
    <p:extLst>
      <p:ext uri="{BB962C8B-B14F-4D97-AF65-F5344CB8AC3E}">
        <p14:creationId xmlns:p14="http://schemas.microsoft.com/office/powerpoint/2010/main" val="1861529075"/>
      </p:ext>
    </p:extLst>
  </p:cSld>
  <p:clrMapOvr>
    <a:masterClrMapping/>
  </p:clrMapOvr>
  <p:extLst>
    <p:ext uri="{DCECCB84-F9BA-43D5-87BE-67443E8EF086}">
      <p15:sldGuideLst xmlns:p15="http://schemas.microsoft.com/office/powerpoint/2012/main">
        <p15:guide id="2" pos="504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F2ABEC-19A8-41FF-B8BE-683F3C0D8B05}"/>
              </a:ext>
            </a:extLst>
          </p:cNvPr>
          <p:cNvSpPr/>
          <p:nvPr userDrawn="1"/>
        </p:nvSpPr>
        <p:spPr>
          <a:xfrm>
            <a:off x="0" y="6286500"/>
            <a:ext cx="12192000" cy="571500"/>
          </a:xfrm>
          <a:prstGeom prst="rect">
            <a:avLst/>
          </a:prstGeom>
          <a:solidFill>
            <a:srgbClr val="021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lvl1pPr>
              <a:defRPr>
                <a:solidFill>
                  <a:schemeClr val="bg1"/>
                </a:solidFill>
              </a:defRPr>
            </a:lvl1p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3445299" cy="4720337"/>
          </a:xfrm>
        </p:spPr>
        <p:txBody>
          <a:bodyPr>
            <a:noAutofit/>
          </a:bodyPr>
          <a:lstStyle>
            <a:lvl1pPr marL="0" indent="0">
              <a:buClr>
                <a:srgbClr val="F6AD04"/>
              </a:buClr>
              <a:buNone/>
              <a:defRPr sz="15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4">
            <a:extLst>
              <a:ext uri="{FF2B5EF4-FFF2-40B4-BE49-F238E27FC236}">
                <a16:creationId xmlns:a16="http://schemas.microsoft.com/office/drawing/2014/main" id="{4A910EB5-47E4-4EF8-B853-C449AE318AA9}"/>
              </a:ext>
            </a:extLst>
          </p:cNvPr>
          <p:cNvSpPr>
            <a:spLocks noGrp="1"/>
          </p:cNvSpPr>
          <p:nvPr>
            <p:ph type="body" sz="quarter" idx="12"/>
          </p:nvPr>
        </p:nvSpPr>
        <p:spPr>
          <a:xfrm>
            <a:off x="4170363" y="1484313"/>
            <a:ext cx="3445299" cy="4720337"/>
          </a:xfrm>
        </p:spPr>
        <p:txBody>
          <a:bodyPr>
            <a:noAutofit/>
          </a:bodyPr>
          <a:lstStyle>
            <a:lvl1pPr marL="0" indent="0">
              <a:buClr>
                <a:srgbClr val="F6AD04"/>
              </a:buClr>
              <a:buNone/>
              <a:defRPr sz="15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4">
            <a:extLst>
              <a:ext uri="{FF2B5EF4-FFF2-40B4-BE49-F238E27FC236}">
                <a16:creationId xmlns:a16="http://schemas.microsoft.com/office/drawing/2014/main" id="{47F4D091-050C-42EA-AB95-898EB63653C3}"/>
              </a:ext>
            </a:extLst>
          </p:cNvPr>
          <p:cNvSpPr>
            <a:spLocks noGrp="1"/>
          </p:cNvSpPr>
          <p:nvPr>
            <p:ph type="body" sz="quarter" idx="13"/>
          </p:nvPr>
        </p:nvSpPr>
        <p:spPr>
          <a:xfrm>
            <a:off x="8015388" y="1971676"/>
            <a:ext cx="2822767" cy="4248150"/>
          </a:xfrm>
        </p:spPr>
        <p:txBody>
          <a:bodyPr>
            <a:noAutofit/>
          </a:bodyPr>
          <a:lstStyle>
            <a:lvl1pPr marL="0" indent="0">
              <a:buClr>
                <a:srgbClr val="F6AD04"/>
              </a:buClr>
              <a:buNone/>
              <a:defRPr sz="18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p:txBody>
      </p:sp>
      <p:pic>
        <p:nvPicPr>
          <p:cNvPr id="6" name="Graphic 5">
            <a:extLst>
              <a:ext uri="{FF2B5EF4-FFF2-40B4-BE49-F238E27FC236}">
                <a16:creationId xmlns:a16="http://schemas.microsoft.com/office/drawing/2014/main" id="{1C1CCFAC-7ACA-4D1B-90E2-6E04B9C21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05763" y="1484313"/>
            <a:ext cx="614363" cy="436287"/>
          </a:xfrm>
          <a:prstGeom prst="rect">
            <a:avLst/>
          </a:prstGeom>
        </p:spPr>
      </p:pic>
      <p:sp>
        <p:nvSpPr>
          <p:cNvPr id="10" name="Footer Placeholder 4">
            <a:extLst>
              <a:ext uri="{FF2B5EF4-FFF2-40B4-BE49-F238E27FC236}">
                <a16:creationId xmlns:a16="http://schemas.microsoft.com/office/drawing/2014/main" id="{CE420201-2E34-4D29-AE77-4EC65F20E19F}"/>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520182388"/>
      </p:ext>
    </p:extLst>
  </p:cSld>
  <p:clrMapOvr>
    <a:masterClrMapping/>
  </p:clrMapOvr>
  <p:extLst>
    <p:ext uri="{DCECCB84-F9BA-43D5-87BE-67443E8EF086}">
      <p15:sldGuideLst xmlns:p15="http://schemas.microsoft.com/office/powerpoint/2012/main">
        <p15:guide id="2" pos="504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AA93-9C9C-4FB9-972B-1F9E019B5FA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7758789-E13C-42A6-A5C9-F48DA9F26648}"/>
              </a:ext>
            </a:extLst>
          </p:cNvPr>
          <p:cNvSpPr>
            <a:spLocks noGrp="1"/>
          </p:cNvSpPr>
          <p:nvPr>
            <p:ph type="sldNum" sz="quarter" idx="10"/>
          </p:nvPr>
        </p:nvSpPr>
        <p:spPr/>
        <p:txBody>
          <a:bodyPr/>
          <a:lstStyle/>
          <a:p>
            <a:fld id="{780BC5ED-87F5-4027-8578-F7BE9D8C36AE}" type="slidenum">
              <a:rPr lang="en-GB" smtClean="0"/>
              <a:pPr/>
              <a:t>‹#›</a:t>
            </a:fld>
            <a:endParaRPr lang="en-GB"/>
          </a:p>
        </p:txBody>
      </p:sp>
      <p:sp>
        <p:nvSpPr>
          <p:cNvPr id="5" name="Text Placeholder 4">
            <a:extLst>
              <a:ext uri="{FF2B5EF4-FFF2-40B4-BE49-F238E27FC236}">
                <a16:creationId xmlns:a16="http://schemas.microsoft.com/office/drawing/2014/main" id="{3B14CC95-CCB4-4C31-B006-5DB280F99E79}"/>
              </a:ext>
            </a:extLst>
          </p:cNvPr>
          <p:cNvSpPr>
            <a:spLocks noGrp="1"/>
          </p:cNvSpPr>
          <p:nvPr>
            <p:ph type="body" sz="quarter" idx="11"/>
          </p:nvPr>
        </p:nvSpPr>
        <p:spPr>
          <a:xfrm>
            <a:off x="334963" y="1484313"/>
            <a:ext cx="3445299" cy="4872037"/>
          </a:xfrm>
        </p:spPr>
        <p:txBody>
          <a:bodyPr>
            <a:noAutofit/>
          </a:bodyPr>
          <a:lstStyle>
            <a:lvl1pPr marL="0" indent="0">
              <a:buClr>
                <a:srgbClr val="F6AD04"/>
              </a:buClr>
              <a:buNone/>
              <a:defRPr sz="15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4">
            <a:extLst>
              <a:ext uri="{FF2B5EF4-FFF2-40B4-BE49-F238E27FC236}">
                <a16:creationId xmlns:a16="http://schemas.microsoft.com/office/drawing/2014/main" id="{4A910EB5-47E4-4EF8-B853-C449AE318AA9}"/>
              </a:ext>
            </a:extLst>
          </p:cNvPr>
          <p:cNvSpPr>
            <a:spLocks noGrp="1"/>
          </p:cNvSpPr>
          <p:nvPr>
            <p:ph type="body" sz="quarter" idx="12"/>
          </p:nvPr>
        </p:nvSpPr>
        <p:spPr>
          <a:xfrm>
            <a:off x="4170363" y="1484313"/>
            <a:ext cx="3445299" cy="4872037"/>
          </a:xfrm>
        </p:spPr>
        <p:txBody>
          <a:bodyPr>
            <a:noAutofit/>
          </a:bodyPr>
          <a:lstStyle>
            <a:lvl1pPr marL="0" indent="0">
              <a:buClr>
                <a:srgbClr val="F6AD04"/>
              </a:buClr>
              <a:buNone/>
              <a:defRPr sz="15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4">
            <a:extLst>
              <a:ext uri="{FF2B5EF4-FFF2-40B4-BE49-F238E27FC236}">
                <a16:creationId xmlns:a16="http://schemas.microsoft.com/office/drawing/2014/main" id="{47F4D091-050C-42EA-AB95-898EB63653C3}"/>
              </a:ext>
            </a:extLst>
          </p:cNvPr>
          <p:cNvSpPr>
            <a:spLocks noGrp="1"/>
          </p:cNvSpPr>
          <p:nvPr>
            <p:ph type="body" sz="quarter" idx="13"/>
          </p:nvPr>
        </p:nvSpPr>
        <p:spPr>
          <a:xfrm>
            <a:off x="8015388" y="1484313"/>
            <a:ext cx="3445299" cy="4872037"/>
          </a:xfrm>
        </p:spPr>
        <p:txBody>
          <a:bodyPr>
            <a:noAutofit/>
          </a:bodyPr>
          <a:lstStyle>
            <a:lvl1pPr marL="0" indent="0">
              <a:buClr>
                <a:srgbClr val="F6AD04"/>
              </a:buClr>
              <a:buNone/>
              <a:defRPr sz="1500" b="1"/>
            </a:lvl1pPr>
            <a:lvl2pPr marL="177800" indent="-177800">
              <a:buClr>
                <a:srgbClr val="F6AD04"/>
              </a:buClr>
              <a:defRPr sz="1200"/>
            </a:lvl2pPr>
            <a:lvl3pPr marL="354013" indent="-176213">
              <a:buClr>
                <a:srgbClr val="021F4E"/>
              </a:buClr>
              <a:defRPr sz="1200"/>
            </a:lvl3pPr>
            <a:lvl4pPr marL="541338" indent="-187325">
              <a:buClr>
                <a:srgbClr val="021F4E"/>
              </a:buClr>
              <a:defRPr sz="1200"/>
            </a:lvl4pPr>
            <a:lvl5pPr marL="719138" indent="-177800">
              <a:buClr>
                <a:srgbClr val="021F4E"/>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6724373"/>
      </p:ext>
    </p:extLst>
  </p:cSld>
  <p:clrMapOvr>
    <a:masterClrMapping/>
  </p:clrMapOvr>
  <p:extLst>
    <p:ext uri="{DCECCB84-F9BA-43D5-87BE-67443E8EF086}">
      <p15:sldGuideLst xmlns:p15="http://schemas.microsoft.com/office/powerpoint/2012/main">
        <p15:guide id="2" pos="504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ED81029-D2C6-4B78-89A3-D24F26FBAE0C}"/>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sp>
        <p:nvSpPr>
          <p:cNvPr id="8" name="Slide Number Placeholder 5">
            <a:extLst>
              <a:ext uri="{FF2B5EF4-FFF2-40B4-BE49-F238E27FC236}">
                <a16:creationId xmlns:a16="http://schemas.microsoft.com/office/drawing/2014/main" id="{1B6F3DA9-D059-4061-9C32-2BD33B0858EE}"/>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
        <p:nvSpPr>
          <p:cNvPr id="6" name="Content Placeholder 2">
            <a:extLst>
              <a:ext uri="{FF2B5EF4-FFF2-40B4-BE49-F238E27FC236}">
                <a16:creationId xmlns:a16="http://schemas.microsoft.com/office/drawing/2014/main" id="{D74E5465-E4B0-45BE-9F64-15C25F95C0DE}"/>
              </a:ext>
            </a:extLst>
          </p:cNvPr>
          <p:cNvSpPr>
            <a:spLocks noGrp="1"/>
          </p:cNvSpPr>
          <p:nvPr>
            <p:ph idx="1"/>
          </p:nvPr>
        </p:nvSpPr>
        <p:spPr>
          <a:xfrm>
            <a:off x="334963" y="1484313"/>
            <a:ext cx="11522075" cy="4692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469180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943E27C-DAAD-41BC-BEDE-E78623B79339}"/>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A473E76-B55C-4494-8D49-0846D40B603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ACB21304-3131-4AD9-9367-4A91AD092A8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67600" y="1866900"/>
            <a:ext cx="3943350" cy="3943350"/>
          </a:xfrm>
          <a:prstGeom prst="ellipse">
            <a:avLst/>
          </a:prstGeom>
        </p:spPr>
      </p:pic>
      <p:sp>
        <p:nvSpPr>
          <p:cNvPr id="8" name="Slide Number Placeholder 5">
            <a:extLst>
              <a:ext uri="{FF2B5EF4-FFF2-40B4-BE49-F238E27FC236}">
                <a16:creationId xmlns:a16="http://schemas.microsoft.com/office/drawing/2014/main" id="{1B6F3DA9-D059-4061-9C32-2BD33B0858EE}"/>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Tree>
    <p:extLst>
      <p:ext uri="{BB962C8B-B14F-4D97-AF65-F5344CB8AC3E}">
        <p14:creationId xmlns:p14="http://schemas.microsoft.com/office/powerpoint/2010/main" val="17076263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2C0DACE-C7A7-4AF7-8E8A-E844CD87DA60}"/>
              </a:ext>
            </a:extLst>
          </p:cNvPr>
          <p:cNvSpPr/>
          <p:nvPr userDrawn="1"/>
        </p:nvSpPr>
        <p:spPr>
          <a:xfrm>
            <a:off x="8044543" y="1286212"/>
            <a:ext cx="4147457" cy="5571788"/>
          </a:xfrm>
          <a:custGeom>
            <a:avLst/>
            <a:gdLst>
              <a:gd name="connsiteX0" fmla="*/ 4147457 w 4147457"/>
              <a:gd name="connsiteY0" fmla="*/ 0 h 5571788"/>
              <a:gd name="connsiteX1" fmla="*/ 4147457 w 4147457"/>
              <a:gd name="connsiteY1" fmla="*/ 5571788 h 5571788"/>
              <a:gd name="connsiteX2" fmla="*/ 66192 w 4147457"/>
              <a:gd name="connsiteY2" fmla="*/ 5571788 h 5571788"/>
              <a:gd name="connsiteX3" fmla="*/ 55607 w 4147457"/>
              <a:gd name="connsiteY3" fmla="*/ 5512513 h 5571788"/>
              <a:gd name="connsiteX4" fmla="*/ 0 w 4147457"/>
              <a:gd name="connsiteY4" fmla="*/ 4777561 h 5571788"/>
              <a:gd name="connsiteX5" fmla="*/ 4091048 w 4147457"/>
              <a:gd name="connsiteY5" fmla="*/ 7168 h 557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457" h="5571788">
                <a:moveTo>
                  <a:pt x="4147457" y="0"/>
                </a:moveTo>
                <a:lnTo>
                  <a:pt x="4147457" y="5571788"/>
                </a:lnTo>
                <a:lnTo>
                  <a:pt x="66192" y="5571788"/>
                </a:lnTo>
                <a:lnTo>
                  <a:pt x="55607" y="5512513"/>
                </a:lnTo>
                <a:cubicBezTo>
                  <a:pt x="18991" y="5272874"/>
                  <a:pt x="0" y="5027436"/>
                  <a:pt x="0" y="4777561"/>
                </a:cubicBezTo>
                <a:cubicBezTo>
                  <a:pt x="0" y="2362110"/>
                  <a:pt x="1774538" y="361123"/>
                  <a:pt x="4091048" y="7168"/>
                </a:cubicBezTo>
                <a:close/>
              </a:path>
            </a:pathLst>
          </a:custGeom>
          <a:blipFill>
            <a:blip r:embed="rId2"/>
            <a:stretch>
              <a:fillRect l="2" r="-19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3374A8B4-09BE-431A-8827-9A143FD5976A}"/>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A473E76-B55C-4494-8D49-0846D40B603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ACB21304-3131-4AD9-9367-4A91AD092A8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67600" y="1866900"/>
            <a:ext cx="3943350" cy="3943350"/>
          </a:xfrm>
          <a:prstGeom prst="ellipse">
            <a:avLst/>
          </a:prstGeom>
        </p:spPr>
      </p:pic>
      <p:sp>
        <p:nvSpPr>
          <p:cNvPr id="8" name="Slide Number Placeholder 5">
            <a:extLst>
              <a:ext uri="{FF2B5EF4-FFF2-40B4-BE49-F238E27FC236}">
                <a16:creationId xmlns:a16="http://schemas.microsoft.com/office/drawing/2014/main" id="{709A2D7D-846A-4CC5-A880-30A1A8EB91B5}"/>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Tree>
    <p:extLst>
      <p:ext uri="{BB962C8B-B14F-4D97-AF65-F5344CB8AC3E}">
        <p14:creationId xmlns:p14="http://schemas.microsoft.com/office/powerpoint/2010/main" val="3863639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theme" Target="../theme/theme3.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image" Target="../media/image3.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image" Target="../media/image34.svg"/><Relationship Id="rId39" Type="http://schemas.openxmlformats.org/officeDocument/2006/relationships/image" Target="../media/image47.png"/><Relationship Id="rId3" Type="http://schemas.openxmlformats.org/officeDocument/2006/relationships/slideLayout" Target="../slideLayouts/slideLayout57.xml"/><Relationship Id="rId21" Type="http://schemas.openxmlformats.org/officeDocument/2006/relationships/image" Target="../media/image29.png"/><Relationship Id="rId34" Type="http://schemas.openxmlformats.org/officeDocument/2006/relationships/image" Target="../media/image42.svg"/><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image" Target="../media/image33.png"/><Relationship Id="rId33" Type="http://schemas.openxmlformats.org/officeDocument/2006/relationships/image" Target="../media/image41.png"/><Relationship Id="rId38" Type="http://schemas.openxmlformats.org/officeDocument/2006/relationships/image" Target="../media/image46.svg"/><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image" Target="../media/image3.png"/><Relationship Id="rId29" Type="http://schemas.openxmlformats.org/officeDocument/2006/relationships/image" Target="../media/image37.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image" Target="../media/image32.svg"/><Relationship Id="rId32" Type="http://schemas.openxmlformats.org/officeDocument/2006/relationships/image" Target="../media/image40.svg"/><Relationship Id="rId37" Type="http://schemas.openxmlformats.org/officeDocument/2006/relationships/image" Target="../media/image45.png"/><Relationship Id="rId40" Type="http://schemas.openxmlformats.org/officeDocument/2006/relationships/image" Target="../media/image48.svg"/><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image" Target="../media/image31.png"/><Relationship Id="rId28" Type="http://schemas.openxmlformats.org/officeDocument/2006/relationships/image" Target="../media/image36.svg"/><Relationship Id="rId36" Type="http://schemas.openxmlformats.org/officeDocument/2006/relationships/image" Target="../media/image44.svg"/><Relationship Id="rId10" Type="http://schemas.openxmlformats.org/officeDocument/2006/relationships/slideLayout" Target="../slideLayouts/slideLayout64.xml"/><Relationship Id="rId19" Type="http://schemas.openxmlformats.org/officeDocument/2006/relationships/theme" Target="../theme/theme4.xml"/><Relationship Id="rId31" Type="http://schemas.openxmlformats.org/officeDocument/2006/relationships/image" Target="../media/image39.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 Id="rId35" Type="http://schemas.openxmlformats.org/officeDocument/2006/relationships/image" Target="../media/image4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slideLayout" Target="../slideLayouts/slideLayout114.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41" Type="http://schemas.openxmlformats.org/officeDocument/2006/relationships/slideLayout" Target="../slideLayouts/slideLayout113.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4" Type="http://schemas.openxmlformats.org/officeDocument/2006/relationships/image" Target="../media/image3.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2000"/>
            <a:ext cx="10515600" cy="1080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439999"/>
            <a:ext cx="10515600" cy="432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85A711-EBA0-4398-96B7-DBA09633EEFF}" type="datetimeFigureOut">
              <a:rPr lang="en-GB" smtClean="0"/>
              <a:t>05/10/2022</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230707" y="6638192"/>
            <a:ext cx="961292" cy="219808"/>
          </a:xfrm>
          <a:prstGeom prst="rect">
            <a:avLst/>
          </a:prstGeom>
        </p:spPr>
        <p:txBody>
          <a:bodyPr vert="horz" lIns="91440" tIns="45720" rIns="91440" bIns="45720" rtlCol="0" anchor="ctr"/>
          <a:lstStyle>
            <a:lvl1pPr algn="r">
              <a:defRPr sz="1200">
                <a:solidFill>
                  <a:schemeClr val="bg1"/>
                </a:solidFill>
              </a:defRPr>
            </a:lvl1pPr>
          </a:lstStyle>
          <a:p>
            <a:fld id="{58DC615E-A113-435E-883D-22EACCDCD3AE}" type="slidenum">
              <a:rPr lang="en-GB" smtClean="0"/>
              <a:t>‹#›</a:t>
            </a:fld>
            <a:endParaRPr lang="en-GB"/>
          </a:p>
        </p:txBody>
      </p:sp>
    </p:spTree>
    <p:extLst>
      <p:ext uri="{BB962C8B-B14F-4D97-AF65-F5344CB8AC3E}">
        <p14:creationId xmlns:p14="http://schemas.microsoft.com/office/powerpoint/2010/main" val="2488875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xStyles>
    <p:titleStyle>
      <a:lvl1pPr algn="ctr" defTabSz="914400" rtl="0" eaLnBrk="1" latinLnBrk="0" hangingPunct="1">
        <a:lnSpc>
          <a:spcPct val="90000"/>
        </a:lnSpc>
        <a:spcBef>
          <a:spcPct val="0"/>
        </a:spcBef>
        <a:buNone/>
        <a:defRPr sz="4400" kern="1200">
          <a:solidFill>
            <a:srgbClr val="00B0F0"/>
          </a:solidFill>
          <a:latin typeface="+mj-lt"/>
          <a:ea typeface="+mj-ea"/>
          <a:cs typeface="+mj-cs"/>
        </a:defRPr>
      </a:lvl1pPr>
    </p:titleStyle>
    <p:bodyStyle>
      <a:lvl1pPr marL="355600" indent="-355600" algn="l" defTabSz="914400" rtl="0" eaLnBrk="1" latinLnBrk="0" hangingPunct="1">
        <a:lnSpc>
          <a:spcPct val="90000"/>
        </a:lnSpc>
        <a:spcBef>
          <a:spcPts val="1000"/>
        </a:spcBef>
        <a:buClr>
          <a:srgbClr val="00B0F0"/>
        </a:buClr>
        <a:buFont typeface="Arial" panose="020B0604020202020204" pitchFamily="34" charset="0"/>
        <a:buChar char="•"/>
        <a:defRPr sz="2800" kern="1200">
          <a:solidFill>
            <a:schemeClr val="tx1">
              <a:lumMod val="75000"/>
              <a:lumOff val="25000"/>
            </a:schemeClr>
          </a:solidFill>
          <a:latin typeface="+mn-lt"/>
          <a:ea typeface="+mn-ea"/>
          <a:cs typeface="+mn-cs"/>
        </a:defRPr>
      </a:lvl1pPr>
      <a:lvl2pPr marL="719138" indent="-363538" algn="l" defTabSz="914400" rtl="0" eaLnBrk="1" latinLnBrk="0" hangingPunct="1">
        <a:lnSpc>
          <a:spcPct val="90000"/>
        </a:lnSpc>
        <a:spcBef>
          <a:spcPts val="500"/>
        </a:spcBef>
        <a:buClr>
          <a:srgbClr val="00B0F0"/>
        </a:buClr>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074738" indent="-355600" algn="l" defTabSz="914400" rtl="0" eaLnBrk="1" latinLnBrk="0" hangingPunct="1">
        <a:lnSpc>
          <a:spcPct val="90000"/>
        </a:lnSpc>
        <a:spcBef>
          <a:spcPts val="500"/>
        </a:spcBef>
        <a:buClr>
          <a:srgbClr val="00B0F0"/>
        </a:buClr>
        <a:buFont typeface="Wingdings" panose="05000000000000000000" pitchFamily="2" charset="2"/>
        <a:buChar char="§"/>
        <a:defRPr sz="2000" kern="1200">
          <a:solidFill>
            <a:schemeClr val="tx1">
              <a:lumMod val="75000"/>
              <a:lumOff val="25000"/>
            </a:schemeClr>
          </a:solidFill>
          <a:latin typeface="+mn-lt"/>
          <a:ea typeface="+mn-ea"/>
          <a:cs typeface="+mn-cs"/>
        </a:defRPr>
      </a:lvl3pPr>
      <a:lvl4pPr marL="1439863" indent="-365125"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795463" indent="-355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FC1F30-A941-47D1-BE51-1DDBD850F72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sp>
        <p:nvSpPr>
          <p:cNvPr id="13" name="Slide Number Placeholder 5">
            <a:extLst>
              <a:ext uri="{FF2B5EF4-FFF2-40B4-BE49-F238E27FC236}">
                <a16:creationId xmlns:a16="http://schemas.microsoft.com/office/drawing/2014/main" id="{5924C3B0-84D3-430D-891D-3D8470DFF1CA}"/>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
        <p:nvSpPr>
          <p:cNvPr id="18" name="TextBox 17">
            <a:extLst>
              <a:ext uri="{FF2B5EF4-FFF2-40B4-BE49-F238E27FC236}">
                <a16:creationId xmlns:a16="http://schemas.microsoft.com/office/drawing/2014/main" id="{EB0BF1EA-6A2F-4706-A014-0D85C835B2AB}"/>
              </a:ext>
            </a:extLst>
          </p:cNvPr>
          <p:cNvSpPr txBox="1"/>
          <p:nvPr userDrawn="1"/>
        </p:nvSpPr>
        <p:spPr>
          <a:xfrm>
            <a:off x="762000" y="1551565"/>
            <a:ext cx="3305713" cy="584775"/>
          </a:xfrm>
          <a:prstGeom prst="rect">
            <a:avLst/>
          </a:prstGeom>
          <a:noFill/>
        </p:spPr>
        <p:txBody>
          <a:bodyPr wrap="none" rtlCol="0">
            <a:spAutoFit/>
          </a:bodyPr>
          <a:lstStyle/>
          <a:p>
            <a:r>
              <a:rPr lang="en-GB" sz="3200" dirty="0">
                <a:solidFill>
                  <a:srgbClr val="021F4E"/>
                </a:solidFill>
                <a:latin typeface="Century Gothic" panose="020B0502020202020204" pitchFamily="34" charset="0"/>
              </a:rPr>
              <a:t>Texture sections</a:t>
            </a:r>
          </a:p>
        </p:txBody>
      </p:sp>
      <p:sp>
        <p:nvSpPr>
          <p:cNvPr id="19" name="TextBox 18">
            <a:extLst>
              <a:ext uri="{FF2B5EF4-FFF2-40B4-BE49-F238E27FC236}">
                <a16:creationId xmlns:a16="http://schemas.microsoft.com/office/drawing/2014/main" id="{9FFFEDDB-0423-48AE-8CCB-965F8558C521}"/>
              </a:ext>
            </a:extLst>
          </p:cNvPr>
          <p:cNvSpPr txBox="1"/>
          <p:nvPr userDrawn="1"/>
        </p:nvSpPr>
        <p:spPr>
          <a:xfrm>
            <a:off x="762000" y="2332615"/>
            <a:ext cx="7444667" cy="1754326"/>
          </a:xfrm>
          <a:prstGeom prst="rect">
            <a:avLst/>
          </a:prstGeom>
          <a:noFill/>
        </p:spPr>
        <p:txBody>
          <a:bodyPr wrap="none" rtlCol="0">
            <a:spAutoFit/>
          </a:bodyPr>
          <a:lstStyle/>
          <a:p>
            <a:r>
              <a:rPr lang="en-GB" sz="2400" dirty="0">
                <a:solidFill>
                  <a:srgbClr val="021F4E"/>
                </a:solidFill>
                <a:latin typeface="Century Gothic" panose="020B0502020202020204" pitchFamily="34" charset="0"/>
              </a:rPr>
              <a:t>Enter slide master to replace images</a:t>
            </a:r>
          </a:p>
          <a:p>
            <a:r>
              <a:rPr lang="en-GB" sz="2400" dirty="0">
                <a:solidFill>
                  <a:srgbClr val="021F4E"/>
                </a:solidFill>
                <a:latin typeface="Century Gothic" panose="020B0502020202020204" pitchFamily="34" charset="0"/>
              </a:rPr>
              <a:t>Right click on image and click “change picture”</a:t>
            </a:r>
          </a:p>
          <a:p>
            <a:endParaRPr lang="en-GB" sz="2400" dirty="0">
              <a:solidFill>
                <a:srgbClr val="021F4E"/>
              </a:solidFill>
              <a:latin typeface="Century Gothic" panose="020B0502020202020204" pitchFamily="34" charset="0"/>
            </a:endParaRPr>
          </a:p>
          <a:p>
            <a:r>
              <a:rPr lang="en-GB" sz="1800" dirty="0">
                <a:solidFill>
                  <a:srgbClr val="021F4E"/>
                </a:solidFill>
                <a:latin typeface="Century Gothic" panose="020B0502020202020204" pitchFamily="34" charset="0"/>
              </a:rPr>
              <a:t>Consider the logo too. If top right hand corner of the slide is dark,</a:t>
            </a:r>
            <a:br>
              <a:rPr lang="en-GB" sz="1800" dirty="0">
                <a:solidFill>
                  <a:srgbClr val="021F4E"/>
                </a:solidFill>
                <a:latin typeface="Century Gothic" panose="020B0502020202020204" pitchFamily="34" charset="0"/>
              </a:rPr>
            </a:br>
            <a:r>
              <a:rPr lang="en-GB" sz="1800" dirty="0">
                <a:solidFill>
                  <a:srgbClr val="021F4E"/>
                </a:solidFill>
                <a:latin typeface="Century Gothic" panose="020B0502020202020204" pitchFamily="34" charset="0"/>
              </a:rPr>
              <a:t>delete logo and copy and paste one with white text</a:t>
            </a:r>
          </a:p>
        </p:txBody>
      </p:sp>
      <p:sp>
        <p:nvSpPr>
          <p:cNvPr id="20" name="Footer Placeholder 4">
            <a:extLst>
              <a:ext uri="{FF2B5EF4-FFF2-40B4-BE49-F238E27FC236}">
                <a16:creationId xmlns:a16="http://schemas.microsoft.com/office/drawing/2014/main" id="{AC74C924-6800-435D-B03C-7F407FD1DC77}"/>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Pension Insurance Corporation plc is registered in England and Wales under company number 05706720. It is authorised by the Prudential Regulation Authority </a:t>
            </a:r>
          </a:p>
          <a:p>
            <a:r>
              <a:rPr lang="en-GB" dirty="0">
                <a:solidFill>
                  <a:schemeClr val="bg1"/>
                </a:solidFill>
              </a:rPr>
              <a:t>and regulated by the Financial Conduct Authority and Prudential Regulation Authority (FRN 454345). Its registered office is at 14 Cornhill, London EC3V 3ND.</a:t>
            </a:r>
          </a:p>
        </p:txBody>
      </p:sp>
    </p:spTree>
    <p:extLst>
      <p:ext uri="{BB962C8B-B14F-4D97-AF65-F5344CB8AC3E}">
        <p14:creationId xmlns:p14="http://schemas.microsoft.com/office/powerpoint/2010/main" val="27391718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dt="0"/>
  <p:txStyles>
    <p:titleStyle>
      <a:lvl1pPr algn="ctr" defTabSz="914400" rtl="0" eaLnBrk="1" latinLnBrk="0" hangingPunct="1">
        <a:lnSpc>
          <a:spcPct val="90000"/>
        </a:lnSpc>
        <a:spcBef>
          <a:spcPct val="0"/>
        </a:spcBef>
        <a:buNone/>
        <a:defRPr sz="6600" b="1" kern="1200">
          <a:solidFill>
            <a:schemeClr val="bg1"/>
          </a:solidFill>
          <a:latin typeface="Century Gothic" panose="020B0502020202020204"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Century Gothic" panose="020B0502020202020204" pitchFamily="34" charset="0"/>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2pPr>
      <a:lvl3pPr marL="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Century Gothic" panose="020B0502020202020204" pitchFamily="34" charset="0"/>
          <a:ea typeface="+mn-ea"/>
          <a:cs typeface="+mn-cs"/>
        </a:defRPr>
      </a:lvl3pPr>
      <a:lvl4pPr marL="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Century Gothic" panose="020B0502020202020204" pitchFamily="34" charset="0"/>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AFA839-943E-445B-B3BA-58A5B5A1DBE1}"/>
              </a:ext>
            </a:extLst>
          </p:cNvPr>
          <p:cNvSpPr>
            <a:spLocks noGrp="1"/>
          </p:cNvSpPr>
          <p:nvPr>
            <p:ph type="title"/>
          </p:nvPr>
        </p:nvSpPr>
        <p:spPr>
          <a:xfrm>
            <a:off x="334962" y="368300"/>
            <a:ext cx="9995120" cy="866215"/>
          </a:xfrm>
          <a:prstGeom prst="rect">
            <a:avLst/>
          </a:prstGeom>
        </p:spPr>
        <p:txBody>
          <a:bodyPr vert="horz" lIns="72000" tIns="45720" rIns="72000" bIns="45720" rtlCol="0" anchor="ctr">
            <a:normAutofit/>
          </a:bodyPr>
          <a:lstStyle/>
          <a:p>
            <a:r>
              <a:rPr lang="en-US" dirty="0"/>
              <a:t>Click to edit Master title style</a:t>
            </a:r>
            <a:endParaRPr lang="en-GB" dirty="0"/>
          </a:p>
        </p:txBody>
      </p:sp>
      <p:pic>
        <p:nvPicPr>
          <p:cNvPr id="11" name="Picture 10">
            <a:extLst>
              <a:ext uri="{FF2B5EF4-FFF2-40B4-BE49-F238E27FC236}">
                <a16:creationId xmlns:a16="http://schemas.microsoft.com/office/drawing/2014/main" id="{45D2FE84-1201-4E52-94F8-15990D755FAD}"/>
              </a:ext>
            </a:extLst>
          </p:cNvPr>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sp>
        <p:nvSpPr>
          <p:cNvPr id="3" name="Text Placeholder 2">
            <a:extLst>
              <a:ext uri="{FF2B5EF4-FFF2-40B4-BE49-F238E27FC236}">
                <a16:creationId xmlns:a16="http://schemas.microsoft.com/office/drawing/2014/main" id="{BE2C170D-EF11-4D3D-8EB9-E213D23409FD}"/>
              </a:ext>
            </a:extLst>
          </p:cNvPr>
          <p:cNvSpPr>
            <a:spLocks noGrp="1"/>
          </p:cNvSpPr>
          <p:nvPr>
            <p:ph type="body" idx="1"/>
          </p:nvPr>
        </p:nvSpPr>
        <p:spPr>
          <a:xfrm>
            <a:off x="334963" y="1484313"/>
            <a:ext cx="11522075" cy="46926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4">
            <a:extLst>
              <a:ext uri="{FF2B5EF4-FFF2-40B4-BE49-F238E27FC236}">
                <a16:creationId xmlns:a16="http://schemas.microsoft.com/office/drawing/2014/main" id="{0E767C67-BF5A-4A31-9E9D-C7DBC6F44FF0}"/>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rgbClr val="021F4E"/>
                </a:solidFill>
              </a:rPr>
              <a:t>Pension Insurance Corporation plc is registered in England and Wales under company number 05706720. It is authorised by the Prudential Regulation Authority </a:t>
            </a:r>
          </a:p>
          <a:p>
            <a:r>
              <a:rPr lang="en-GB" dirty="0">
                <a:solidFill>
                  <a:srgbClr val="021F4E"/>
                </a:solidFill>
              </a:rPr>
              <a:t>and regulated by the Financial Conduct Authority and Prudential Regulation Authority (FRN 454345). Its registered office is at 14 Cornhill, London EC3V 3ND.</a:t>
            </a:r>
          </a:p>
        </p:txBody>
      </p:sp>
      <p:sp>
        <p:nvSpPr>
          <p:cNvPr id="10" name="Slide Number Placeholder 5">
            <a:extLst>
              <a:ext uri="{FF2B5EF4-FFF2-40B4-BE49-F238E27FC236}">
                <a16:creationId xmlns:a16="http://schemas.microsoft.com/office/drawing/2014/main" id="{C84B333E-88EB-4AE4-9576-74B60A9BF94A}"/>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rgbClr val="021F4E"/>
                </a:solidFill>
                <a:latin typeface="Century Gothic" panose="020B0502020202020204" pitchFamily="34" charset="0"/>
              </a:defRPr>
            </a:lvl1pPr>
          </a:lstStyle>
          <a:p>
            <a:fld id="{780BC5ED-87F5-4027-8578-F7BE9D8C36AE}" type="slidenum">
              <a:rPr lang="en-GB" smtClean="0"/>
              <a:pPr/>
              <a:t>‹#›</a:t>
            </a:fld>
            <a:endParaRPr lang="en-GB"/>
          </a:p>
        </p:txBody>
      </p:sp>
    </p:spTree>
    <p:extLst>
      <p:ext uri="{BB962C8B-B14F-4D97-AF65-F5344CB8AC3E}">
        <p14:creationId xmlns:p14="http://schemas.microsoft.com/office/powerpoint/2010/main" val="61516867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Lst>
  <p:hf hdr="0" dt="0"/>
  <p:txStyles>
    <p:titleStyle>
      <a:lvl1pPr algn="l" defTabSz="914400" rtl="0" eaLnBrk="1" latinLnBrk="0" hangingPunct="1">
        <a:lnSpc>
          <a:spcPct val="90000"/>
        </a:lnSpc>
        <a:spcBef>
          <a:spcPct val="0"/>
        </a:spcBef>
        <a:buNone/>
        <a:defRPr sz="2400" b="1" kern="1200">
          <a:solidFill>
            <a:srgbClr val="021F4E"/>
          </a:solidFill>
          <a:latin typeface="Century Gothic" panose="020B0502020202020204" pitchFamily="34" charset="0"/>
          <a:ea typeface="+mj-ea"/>
          <a:cs typeface="+mj-cs"/>
        </a:defRPr>
      </a:lvl1pPr>
    </p:titleStyle>
    <p:bodyStyle>
      <a:lvl1pPr marL="177800" indent="-177800" algn="l" defTabSz="914400" rtl="0" eaLnBrk="1" latinLnBrk="0" hangingPunct="1">
        <a:lnSpc>
          <a:spcPct val="90000"/>
        </a:lnSpc>
        <a:spcBef>
          <a:spcPts val="1000"/>
        </a:spcBef>
        <a:buClr>
          <a:srgbClr val="F6AD04"/>
        </a:buClr>
        <a:buFont typeface="Arial" panose="020B0604020202020204" pitchFamily="34" charset="0"/>
        <a:buChar char="•"/>
        <a:defRPr sz="2000" b="1" kern="1200">
          <a:solidFill>
            <a:srgbClr val="021F4E"/>
          </a:solidFill>
          <a:latin typeface="Century Gothic" panose="020B0502020202020204" pitchFamily="34" charset="0"/>
          <a:ea typeface="+mn-ea"/>
          <a:cs typeface="+mn-cs"/>
        </a:defRPr>
      </a:lvl1pPr>
      <a:lvl2pPr marL="357188" indent="-179388" algn="l" defTabSz="914400" rtl="0" eaLnBrk="1" latinLnBrk="0" hangingPunct="1">
        <a:lnSpc>
          <a:spcPct val="90000"/>
        </a:lnSpc>
        <a:spcBef>
          <a:spcPts val="500"/>
        </a:spcBef>
        <a:buFont typeface="Arial" panose="020B0604020202020204" pitchFamily="34" charset="0"/>
        <a:buChar char="•"/>
        <a:defRPr sz="1800" kern="1200">
          <a:solidFill>
            <a:srgbClr val="3C3C3B"/>
          </a:solidFill>
          <a:latin typeface="Century Gothic" panose="020B0502020202020204" pitchFamily="34" charset="0"/>
          <a:ea typeface="+mn-ea"/>
          <a:cs typeface="+mn-cs"/>
        </a:defRPr>
      </a:lvl2pPr>
      <a:lvl3pPr marL="534988" indent="-177800" algn="l" defTabSz="914400" rtl="0" eaLnBrk="1" latinLnBrk="0" hangingPunct="1">
        <a:lnSpc>
          <a:spcPct val="90000"/>
        </a:lnSpc>
        <a:spcBef>
          <a:spcPts val="500"/>
        </a:spcBef>
        <a:buFont typeface="Arial" panose="020B0604020202020204" pitchFamily="34" charset="0"/>
        <a:buChar char="•"/>
        <a:defRPr sz="1600" kern="1200">
          <a:solidFill>
            <a:srgbClr val="3C3C3B"/>
          </a:solidFill>
          <a:latin typeface="Century Gothic" panose="020B0502020202020204" pitchFamily="34" charset="0"/>
          <a:ea typeface="+mn-ea"/>
          <a:cs typeface="+mn-cs"/>
        </a:defRPr>
      </a:lvl3pPr>
      <a:lvl4pPr marL="714375" indent="-179388" algn="l" defTabSz="914400" rtl="0" eaLnBrk="1" latinLnBrk="0" hangingPunct="1">
        <a:lnSpc>
          <a:spcPct val="90000"/>
        </a:lnSpc>
        <a:spcBef>
          <a:spcPts val="500"/>
        </a:spcBef>
        <a:buFont typeface="Arial" panose="020B0604020202020204" pitchFamily="34" charset="0"/>
        <a:buChar char="•"/>
        <a:defRPr sz="1400" kern="1200">
          <a:solidFill>
            <a:srgbClr val="3C3C3B"/>
          </a:solidFill>
          <a:latin typeface="Century Gothic" panose="020B0502020202020204" pitchFamily="34" charset="0"/>
          <a:ea typeface="+mn-ea"/>
          <a:cs typeface="+mn-cs"/>
        </a:defRPr>
      </a:lvl4pPr>
      <a:lvl5pPr marL="892175" indent="-177800" algn="l" defTabSz="914400" rtl="0" eaLnBrk="1" latinLnBrk="0" hangingPunct="1">
        <a:lnSpc>
          <a:spcPct val="90000"/>
        </a:lnSpc>
        <a:spcBef>
          <a:spcPts val="500"/>
        </a:spcBef>
        <a:buFont typeface="Arial" panose="020B0604020202020204" pitchFamily="34" charset="0"/>
        <a:buChar char="•"/>
        <a:defRPr sz="1400" kern="1200">
          <a:solidFill>
            <a:srgbClr val="3C3C3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26B43"/>
          </p15:clr>
        </p15:guide>
        <p15:guide id="2" orient="horz" pos="935">
          <p15:clr>
            <a:srgbClr val="F26B43"/>
          </p15:clr>
        </p15:guide>
        <p15:guide id="3" orient="horz" pos="232">
          <p15:clr>
            <a:srgbClr val="F26B43"/>
          </p15:clr>
        </p15:guide>
        <p15:guide id="4" pos="7469">
          <p15:clr>
            <a:srgbClr val="F26B43"/>
          </p15:clr>
        </p15:guide>
        <p15:guide id="5" pos="2627">
          <p15:clr>
            <a:srgbClr val="F26B43"/>
          </p15:clr>
        </p15:guide>
        <p15:guide id="6" pos="504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21A806-BF65-4DDE-B676-675329934991}"/>
              </a:ext>
            </a:extLst>
          </p:cNvPr>
          <p:cNvSpPr/>
          <p:nvPr userDrawn="1"/>
        </p:nvSpPr>
        <p:spPr>
          <a:xfrm>
            <a:off x="0" y="4600575"/>
            <a:ext cx="12192000" cy="1628775"/>
          </a:xfrm>
          <a:prstGeom prst="rect">
            <a:avLst/>
          </a:prstGeom>
          <a:solidFill>
            <a:srgbClr val="021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CFC1F30-A941-47D1-BE51-1DDBD850F72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sp>
        <p:nvSpPr>
          <p:cNvPr id="11" name="Footer Placeholder 4">
            <a:extLst>
              <a:ext uri="{FF2B5EF4-FFF2-40B4-BE49-F238E27FC236}">
                <a16:creationId xmlns:a16="http://schemas.microsoft.com/office/drawing/2014/main" id="{D463A7E8-1C9A-400C-97CD-4980B4737842}"/>
              </a:ext>
            </a:extLst>
          </p:cNvPr>
          <p:cNvSpPr>
            <a:spLocks noGrp="1"/>
          </p:cNvSpPr>
          <p:nvPr>
            <p:ph type="ftr" sz="quarter" idx="3"/>
          </p:nvPr>
        </p:nvSpPr>
        <p:spPr>
          <a:xfrm>
            <a:off x="334962" y="6356350"/>
            <a:ext cx="7818438" cy="365125"/>
          </a:xfrm>
          <a:prstGeom prst="rect">
            <a:avLst/>
          </a:prstGeom>
        </p:spPr>
        <p:txBody>
          <a:bodyPr vert="horz" lIns="91440" tIns="45720" rIns="91440" bIns="45720" rtlCol="0" anchor="ctr"/>
          <a:lstStyle>
            <a:lvl1pPr algn="l">
              <a:defRPr sz="700">
                <a:solidFill>
                  <a:schemeClr val="bg1"/>
                </a:solidFill>
                <a:latin typeface="Century Gothic" panose="020B0502020202020204" pitchFamily="34" charset="0"/>
              </a:defRPr>
            </a:lvl1pPr>
          </a:lstStyle>
          <a:p>
            <a:r>
              <a:rPr lang="en-GB"/>
              <a:t>Pension Insurance Corporation plc is registered in England and Wales under company number 05706720. It is authorised by the Prudential Regulation Authority and regulated by the Financial Conduct Authority and Prudential Regulation Authority (FRN 454345). Its registered office is at 14 Cornhill, London EC3V 3ND.</a:t>
            </a:r>
            <a:endParaRPr lang="en-GB" dirty="0"/>
          </a:p>
        </p:txBody>
      </p:sp>
      <p:sp>
        <p:nvSpPr>
          <p:cNvPr id="13" name="Slide Number Placeholder 5">
            <a:extLst>
              <a:ext uri="{FF2B5EF4-FFF2-40B4-BE49-F238E27FC236}">
                <a16:creationId xmlns:a16="http://schemas.microsoft.com/office/drawing/2014/main" id="{5924C3B0-84D3-430D-891D-3D8470DFF1CA}"/>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780BC5ED-87F5-4027-8578-F7BE9D8C36AE}" type="slidenum">
              <a:rPr lang="en-GB" smtClean="0"/>
              <a:pPr/>
              <a:t>‹#›</a:t>
            </a:fld>
            <a:endParaRPr lang="en-GB"/>
          </a:p>
        </p:txBody>
      </p:sp>
      <p:sp>
        <p:nvSpPr>
          <p:cNvPr id="3" name="TextBox 2">
            <a:extLst>
              <a:ext uri="{FF2B5EF4-FFF2-40B4-BE49-F238E27FC236}">
                <a16:creationId xmlns:a16="http://schemas.microsoft.com/office/drawing/2014/main" id="{53E30D60-3C00-4A7F-A6C4-2A3CFE94D80F}"/>
              </a:ext>
            </a:extLst>
          </p:cNvPr>
          <p:cNvSpPr txBox="1"/>
          <p:nvPr userDrawn="1"/>
        </p:nvSpPr>
        <p:spPr>
          <a:xfrm>
            <a:off x="762000" y="979612"/>
            <a:ext cx="5190845" cy="584775"/>
          </a:xfrm>
          <a:prstGeom prst="rect">
            <a:avLst/>
          </a:prstGeom>
          <a:noFill/>
        </p:spPr>
        <p:txBody>
          <a:bodyPr wrap="none" rtlCol="0">
            <a:spAutoFit/>
          </a:bodyPr>
          <a:lstStyle/>
          <a:p>
            <a:r>
              <a:rPr lang="en-GB" sz="3200" dirty="0">
                <a:solidFill>
                  <a:srgbClr val="021F4E"/>
                </a:solidFill>
                <a:latin typeface="Century Gothic" panose="020B0502020202020204" pitchFamily="34" charset="0"/>
              </a:rPr>
              <a:t>Small numbered sections</a:t>
            </a:r>
          </a:p>
        </p:txBody>
      </p:sp>
      <p:sp>
        <p:nvSpPr>
          <p:cNvPr id="12" name="TextBox 11">
            <a:extLst>
              <a:ext uri="{FF2B5EF4-FFF2-40B4-BE49-F238E27FC236}">
                <a16:creationId xmlns:a16="http://schemas.microsoft.com/office/drawing/2014/main" id="{5018ECF5-A37A-4A2C-B065-8092ED34B692}"/>
              </a:ext>
            </a:extLst>
          </p:cNvPr>
          <p:cNvSpPr txBox="1"/>
          <p:nvPr userDrawn="1"/>
        </p:nvSpPr>
        <p:spPr>
          <a:xfrm>
            <a:off x="762000" y="1760662"/>
            <a:ext cx="8991564" cy="2308324"/>
          </a:xfrm>
          <a:prstGeom prst="rect">
            <a:avLst/>
          </a:prstGeom>
          <a:noFill/>
        </p:spPr>
        <p:txBody>
          <a:bodyPr wrap="none" rtlCol="0">
            <a:spAutoFit/>
          </a:bodyPr>
          <a:lstStyle/>
          <a:p>
            <a:r>
              <a:rPr lang="en-GB" sz="2400" dirty="0">
                <a:solidFill>
                  <a:srgbClr val="021F4E"/>
                </a:solidFill>
                <a:latin typeface="Century Gothic" panose="020B0502020202020204" pitchFamily="34" charset="0"/>
              </a:rPr>
              <a:t>Enter slide master to replace images</a:t>
            </a:r>
          </a:p>
          <a:p>
            <a:r>
              <a:rPr lang="en-GB" sz="2400" dirty="0">
                <a:solidFill>
                  <a:srgbClr val="021F4E"/>
                </a:solidFill>
                <a:latin typeface="Century Gothic" panose="020B0502020202020204" pitchFamily="34" charset="0"/>
              </a:rPr>
              <a:t>Right click on image (near top) and click “change picture”</a:t>
            </a:r>
          </a:p>
          <a:p>
            <a:endParaRPr lang="en-GB" sz="2400" dirty="0">
              <a:solidFill>
                <a:srgbClr val="021F4E"/>
              </a:solidFill>
              <a:latin typeface="Century Gothic" panose="020B0502020202020204" pitchFamily="34" charset="0"/>
            </a:endParaRPr>
          </a:p>
          <a:p>
            <a:r>
              <a:rPr lang="en-GB" sz="1800" dirty="0">
                <a:solidFill>
                  <a:srgbClr val="021F4E"/>
                </a:solidFill>
                <a:latin typeface="Century Gothic" panose="020B0502020202020204" pitchFamily="34" charset="0"/>
              </a:rPr>
              <a:t>Use number below (copy &amp; paste)</a:t>
            </a:r>
          </a:p>
          <a:p>
            <a:endParaRPr lang="en-GB" sz="1800" dirty="0">
              <a:solidFill>
                <a:srgbClr val="021F4E"/>
              </a:solidFill>
              <a:latin typeface="Century Gothic" panose="020B0502020202020204" pitchFamily="34" charset="0"/>
            </a:endParaRPr>
          </a:p>
          <a:p>
            <a:r>
              <a:rPr lang="en-GB" sz="1800" dirty="0">
                <a:solidFill>
                  <a:srgbClr val="021F4E"/>
                </a:solidFill>
                <a:latin typeface="Century Gothic" panose="020B0502020202020204" pitchFamily="34" charset="0"/>
              </a:rPr>
              <a:t>Consider the logo too. If top right hand corner of the slide is dark,</a:t>
            </a:r>
            <a:br>
              <a:rPr lang="en-GB" sz="1800" dirty="0">
                <a:solidFill>
                  <a:srgbClr val="021F4E"/>
                </a:solidFill>
                <a:latin typeface="Century Gothic" panose="020B0502020202020204" pitchFamily="34" charset="0"/>
              </a:rPr>
            </a:br>
            <a:r>
              <a:rPr lang="en-GB" sz="1800" dirty="0">
                <a:solidFill>
                  <a:srgbClr val="021F4E"/>
                </a:solidFill>
                <a:latin typeface="Century Gothic" panose="020B0502020202020204" pitchFamily="34" charset="0"/>
              </a:rPr>
              <a:t>delete logo and copy and paste one with white text</a:t>
            </a:r>
          </a:p>
        </p:txBody>
      </p:sp>
      <p:pic>
        <p:nvPicPr>
          <p:cNvPr id="6" name="Graphic 5">
            <a:extLst>
              <a:ext uri="{FF2B5EF4-FFF2-40B4-BE49-F238E27FC236}">
                <a16:creationId xmlns:a16="http://schemas.microsoft.com/office/drawing/2014/main" id="{44FA75CF-47FA-4E90-8BBF-EA5F73D63CDD}"/>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857646" y="5041529"/>
            <a:ext cx="425620" cy="805840"/>
          </a:xfrm>
          <a:prstGeom prst="rect">
            <a:avLst/>
          </a:prstGeom>
        </p:spPr>
      </p:pic>
      <p:pic>
        <p:nvPicPr>
          <p:cNvPr id="10" name="Graphic 9">
            <a:extLst>
              <a:ext uri="{FF2B5EF4-FFF2-40B4-BE49-F238E27FC236}">
                <a16:creationId xmlns:a16="http://schemas.microsoft.com/office/drawing/2014/main" id="{71438537-7305-4545-9ADC-ADEEF76BCD32}"/>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605213" y="5041529"/>
            <a:ext cx="561817" cy="817189"/>
          </a:xfrm>
          <a:prstGeom prst="rect">
            <a:avLst/>
          </a:prstGeom>
        </p:spPr>
      </p:pic>
      <p:pic>
        <p:nvPicPr>
          <p:cNvPr id="15" name="Graphic 14">
            <a:extLst>
              <a:ext uri="{FF2B5EF4-FFF2-40B4-BE49-F238E27FC236}">
                <a16:creationId xmlns:a16="http://schemas.microsoft.com/office/drawing/2014/main" id="{FC11C973-4925-4931-9F81-5126E10ACB78}"/>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2488977" y="5041529"/>
            <a:ext cx="618566" cy="834214"/>
          </a:xfrm>
          <a:prstGeom prst="rect">
            <a:avLst/>
          </a:prstGeom>
        </p:spPr>
      </p:pic>
      <p:pic>
        <p:nvPicPr>
          <p:cNvPr id="17" name="Graphic 16">
            <a:extLst>
              <a:ext uri="{FF2B5EF4-FFF2-40B4-BE49-F238E27FC236}">
                <a16:creationId xmlns:a16="http://schemas.microsoft.com/office/drawing/2014/main" id="{A651E0B4-F180-401D-A078-D3B54686B7B2}"/>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429490" y="5041529"/>
            <a:ext cx="635592" cy="805840"/>
          </a:xfrm>
          <a:prstGeom prst="rect">
            <a:avLst/>
          </a:prstGeom>
        </p:spPr>
      </p:pic>
      <p:pic>
        <p:nvPicPr>
          <p:cNvPr id="19" name="Graphic 18">
            <a:extLst>
              <a:ext uri="{FF2B5EF4-FFF2-40B4-BE49-F238E27FC236}">
                <a16:creationId xmlns:a16="http://schemas.microsoft.com/office/drawing/2014/main" id="{3A6FD0D5-F098-43A7-9E6D-66AC2BFF3794}"/>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4387029" y="5041529"/>
            <a:ext cx="601542" cy="817189"/>
          </a:xfrm>
          <a:prstGeom prst="rect">
            <a:avLst/>
          </a:prstGeom>
        </p:spPr>
      </p:pic>
      <p:pic>
        <p:nvPicPr>
          <p:cNvPr id="21" name="Graphic 20">
            <a:extLst>
              <a:ext uri="{FF2B5EF4-FFF2-40B4-BE49-F238E27FC236}">
                <a16:creationId xmlns:a16="http://schemas.microsoft.com/office/drawing/2014/main" id="{52A8C814-2E0E-44B5-8D46-480C614CB4B2}"/>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5310518" y="5041529"/>
            <a:ext cx="652616" cy="834214"/>
          </a:xfrm>
          <a:prstGeom prst="rect">
            <a:avLst/>
          </a:prstGeom>
        </p:spPr>
      </p:pic>
      <p:pic>
        <p:nvPicPr>
          <p:cNvPr id="23" name="Graphic 22">
            <a:extLst>
              <a:ext uri="{FF2B5EF4-FFF2-40B4-BE49-F238E27FC236}">
                <a16:creationId xmlns:a16="http://schemas.microsoft.com/office/drawing/2014/main" id="{E699E8E4-B51B-4FD5-BB36-F146AC3E0D3B}"/>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6285081" y="5041529"/>
            <a:ext cx="544793" cy="805840"/>
          </a:xfrm>
          <a:prstGeom prst="rect">
            <a:avLst/>
          </a:prstGeom>
        </p:spPr>
      </p:pic>
      <p:pic>
        <p:nvPicPr>
          <p:cNvPr id="25" name="Graphic 24">
            <a:extLst>
              <a:ext uri="{FF2B5EF4-FFF2-40B4-BE49-F238E27FC236}">
                <a16:creationId xmlns:a16="http://schemas.microsoft.com/office/drawing/2014/main" id="{60FAB9A3-4678-4EC8-812C-14F16F3894AE}"/>
              </a:ext>
            </a:extLst>
          </p:cNvPr>
          <p:cNvPicPr>
            <a:picLocks noChangeAspect="1"/>
          </p:cNvPicPr>
          <p:nvPr userDrawn="1"/>
        </p:nvPicPr>
        <p:blipFill>
          <a:blip r:embed="rId35">
            <a:extLst>
              <a:ext uri="{96DAC541-7B7A-43D3-8B79-37D633B846F1}">
                <asvg:svgBlip xmlns:asvg="http://schemas.microsoft.com/office/drawing/2016/SVG/main" r:embed="rId36"/>
              </a:ext>
            </a:extLst>
          </a:blip>
          <a:stretch>
            <a:fillRect/>
          </a:stretch>
        </p:blipFill>
        <p:spPr>
          <a:xfrm>
            <a:off x="7151821" y="5041529"/>
            <a:ext cx="658291" cy="834214"/>
          </a:xfrm>
          <a:prstGeom prst="rect">
            <a:avLst/>
          </a:prstGeom>
        </p:spPr>
      </p:pic>
      <p:pic>
        <p:nvPicPr>
          <p:cNvPr id="27" name="Graphic 26">
            <a:extLst>
              <a:ext uri="{FF2B5EF4-FFF2-40B4-BE49-F238E27FC236}">
                <a16:creationId xmlns:a16="http://schemas.microsoft.com/office/drawing/2014/main" id="{4C8EC225-97DB-4443-8B19-3919146178DD}"/>
              </a:ext>
            </a:extLst>
          </p:cNvPr>
          <p:cNvPicPr>
            <a:picLocks noChangeAspect="1"/>
          </p:cNvPicPr>
          <p:nvPr userDrawn="1"/>
        </p:nvPicPr>
        <p:blipFill>
          <a:blip r:embed="rId37">
            <a:extLst>
              <a:ext uri="{96DAC541-7B7A-43D3-8B79-37D633B846F1}">
                <asvg:svgBlip xmlns:asvg="http://schemas.microsoft.com/office/drawing/2016/SVG/main" r:embed="rId38"/>
              </a:ext>
            </a:extLst>
          </a:blip>
          <a:stretch>
            <a:fillRect/>
          </a:stretch>
        </p:blipFill>
        <p:spPr>
          <a:xfrm>
            <a:off x="8132059" y="5041529"/>
            <a:ext cx="663966" cy="834214"/>
          </a:xfrm>
          <a:prstGeom prst="rect">
            <a:avLst/>
          </a:prstGeom>
        </p:spPr>
      </p:pic>
      <p:pic>
        <p:nvPicPr>
          <p:cNvPr id="29" name="Graphic 28">
            <a:extLst>
              <a:ext uri="{FF2B5EF4-FFF2-40B4-BE49-F238E27FC236}">
                <a16:creationId xmlns:a16="http://schemas.microsoft.com/office/drawing/2014/main" id="{49DB79E2-E0CF-4769-BCB0-232426BDC6EC}"/>
              </a:ext>
            </a:extLst>
          </p:cNvPr>
          <p:cNvPicPr>
            <a:picLocks noChangeAspect="1"/>
          </p:cNvPicPr>
          <p:nvPr userDrawn="1"/>
        </p:nvPicPr>
        <p:blipFill>
          <a:blip r:embed="rId39">
            <a:extLst>
              <a:ext uri="{96DAC541-7B7A-43D3-8B79-37D633B846F1}">
                <asvg:svgBlip xmlns:asvg="http://schemas.microsoft.com/office/drawing/2016/SVG/main" r:embed="rId40"/>
              </a:ext>
            </a:extLst>
          </a:blip>
          <a:stretch>
            <a:fillRect/>
          </a:stretch>
        </p:blipFill>
        <p:spPr>
          <a:xfrm>
            <a:off x="9117973" y="5041529"/>
            <a:ext cx="635591" cy="834214"/>
          </a:xfrm>
          <a:prstGeom prst="rect">
            <a:avLst/>
          </a:prstGeom>
        </p:spPr>
      </p:pic>
    </p:spTree>
    <p:extLst>
      <p:ext uri="{BB962C8B-B14F-4D97-AF65-F5344CB8AC3E}">
        <p14:creationId xmlns:p14="http://schemas.microsoft.com/office/powerpoint/2010/main" val="391561333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hf hdr="0" dt="0"/>
  <p:txStyles>
    <p:titleStyle>
      <a:lvl1pPr algn="l" defTabSz="914400" rtl="0" eaLnBrk="1" latinLnBrk="0" hangingPunct="1">
        <a:lnSpc>
          <a:spcPct val="90000"/>
        </a:lnSpc>
        <a:spcBef>
          <a:spcPct val="0"/>
        </a:spcBef>
        <a:buNone/>
        <a:defRPr sz="4400" b="1" kern="1200">
          <a:solidFill>
            <a:schemeClr val="bg1"/>
          </a:solidFill>
          <a:latin typeface="Century Gothic" panose="020B0502020202020204"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Century Gothic" panose="020B0502020202020204" pitchFamily="34" charset="0"/>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2pPr>
      <a:lvl3pPr marL="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Century Gothic" panose="020B0502020202020204" pitchFamily="34" charset="0"/>
          <a:ea typeface="+mn-ea"/>
          <a:cs typeface="+mn-cs"/>
        </a:defRPr>
      </a:lvl3pPr>
      <a:lvl4pPr marL="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Century Gothic" panose="020B0502020202020204" pitchFamily="34" charset="0"/>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AFA839-943E-445B-B3BA-58A5B5A1DBE1}"/>
              </a:ext>
            </a:extLst>
          </p:cNvPr>
          <p:cNvSpPr>
            <a:spLocks noGrp="1"/>
          </p:cNvSpPr>
          <p:nvPr>
            <p:ph type="title"/>
          </p:nvPr>
        </p:nvSpPr>
        <p:spPr>
          <a:xfrm>
            <a:off x="334962" y="368300"/>
            <a:ext cx="9995120" cy="866215"/>
          </a:xfrm>
          <a:prstGeom prst="rect">
            <a:avLst/>
          </a:prstGeom>
        </p:spPr>
        <p:txBody>
          <a:bodyPr vert="horz" lIns="72000" tIns="45720" rIns="72000" bIns="45720" rtlCol="0" anchor="ctr">
            <a:normAutofit/>
          </a:bodyPr>
          <a:lstStyle/>
          <a:p>
            <a:r>
              <a:rPr lang="en-US" dirty="0"/>
              <a:t>Click to edit Master title style</a:t>
            </a:r>
            <a:endParaRPr lang="en-GB" dirty="0"/>
          </a:p>
        </p:txBody>
      </p:sp>
      <p:pic>
        <p:nvPicPr>
          <p:cNvPr id="11" name="Picture 10">
            <a:extLst>
              <a:ext uri="{FF2B5EF4-FFF2-40B4-BE49-F238E27FC236}">
                <a16:creationId xmlns:a16="http://schemas.microsoft.com/office/drawing/2014/main" id="{45D2FE84-1201-4E52-94F8-15990D755FAD}"/>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0330081" y="365125"/>
            <a:ext cx="1352947" cy="690003"/>
          </a:xfrm>
          <a:prstGeom prst="rect">
            <a:avLst/>
          </a:prstGeom>
        </p:spPr>
      </p:pic>
      <p:sp>
        <p:nvSpPr>
          <p:cNvPr id="3" name="Text Placeholder 2">
            <a:extLst>
              <a:ext uri="{FF2B5EF4-FFF2-40B4-BE49-F238E27FC236}">
                <a16:creationId xmlns:a16="http://schemas.microsoft.com/office/drawing/2014/main" id="{BE2C170D-EF11-4D3D-8EB9-E213D23409FD}"/>
              </a:ext>
            </a:extLst>
          </p:cNvPr>
          <p:cNvSpPr>
            <a:spLocks noGrp="1"/>
          </p:cNvSpPr>
          <p:nvPr>
            <p:ph type="body" idx="1"/>
          </p:nvPr>
        </p:nvSpPr>
        <p:spPr>
          <a:xfrm>
            <a:off x="334963" y="1484313"/>
            <a:ext cx="11522075" cy="46926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4">
            <a:extLst>
              <a:ext uri="{FF2B5EF4-FFF2-40B4-BE49-F238E27FC236}">
                <a16:creationId xmlns:a16="http://schemas.microsoft.com/office/drawing/2014/main" id="{0E767C67-BF5A-4A31-9E9D-C7DBC6F44FF0}"/>
              </a:ext>
            </a:extLst>
          </p:cNvPr>
          <p:cNvSpPr txBox="1">
            <a:spLocks/>
          </p:cNvSpPr>
          <p:nvPr userDrawn="1"/>
        </p:nvSpPr>
        <p:spPr>
          <a:xfrm>
            <a:off x="334962" y="6356350"/>
            <a:ext cx="7818438" cy="36512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rgbClr val="021F4E"/>
                </a:solidFill>
              </a:rPr>
              <a:t>Pension Insurance Corporation plc is registered in England and Wales under company number 05706720. It is authorised by the Prudential Regulation Authority </a:t>
            </a:r>
          </a:p>
          <a:p>
            <a:r>
              <a:rPr lang="en-GB" dirty="0">
                <a:solidFill>
                  <a:srgbClr val="021F4E"/>
                </a:solidFill>
              </a:rPr>
              <a:t>and regulated by the Financial Conduct Authority and Prudential Regulation Authority (FRN 454345). Its registered office is at 14 Cornhill, London EC3V 3ND.</a:t>
            </a:r>
          </a:p>
        </p:txBody>
      </p:sp>
      <p:sp>
        <p:nvSpPr>
          <p:cNvPr id="10" name="Slide Number Placeholder 5">
            <a:extLst>
              <a:ext uri="{FF2B5EF4-FFF2-40B4-BE49-F238E27FC236}">
                <a16:creationId xmlns:a16="http://schemas.microsoft.com/office/drawing/2014/main" id="{C84B333E-88EB-4AE4-9576-74B60A9BF94A}"/>
              </a:ext>
            </a:extLst>
          </p:cNvPr>
          <p:cNvSpPr>
            <a:spLocks noGrp="1"/>
          </p:cNvSpPr>
          <p:nvPr>
            <p:ph type="sldNum" sz="quarter" idx="4"/>
          </p:nvPr>
        </p:nvSpPr>
        <p:spPr>
          <a:xfrm>
            <a:off x="9034272" y="6356350"/>
            <a:ext cx="2822766" cy="365125"/>
          </a:xfrm>
          <a:prstGeom prst="rect">
            <a:avLst/>
          </a:prstGeom>
        </p:spPr>
        <p:txBody>
          <a:bodyPr vert="horz" lIns="91440" tIns="45720" rIns="91440" bIns="45720" rtlCol="0" anchor="ctr"/>
          <a:lstStyle>
            <a:lvl1pPr algn="r">
              <a:defRPr sz="1200" b="1">
                <a:solidFill>
                  <a:srgbClr val="021F4E"/>
                </a:solidFill>
                <a:latin typeface="Century Gothic" panose="020B0502020202020204" pitchFamily="34" charset="0"/>
              </a:defRPr>
            </a:lvl1pPr>
          </a:lstStyle>
          <a:p>
            <a:fld id="{780BC5ED-87F5-4027-8578-F7BE9D8C36AE}" type="slidenum">
              <a:rPr lang="en-GB" smtClean="0"/>
              <a:pPr/>
              <a:t>‹#›</a:t>
            </a:fld>
            <a:endParaRPr lang="en-GB"/>
          </a:p>
        </p:txBody>
      </p:sp>
    </p:spTree>
    <p:extLst>
      <p:ext uri="{BB962C8B-B14F-4D97-AF65-F5344CB8AC3E}">
        <p14:creationId xmlns:p14="http://schemas.microsoft.com/office/powerpoint/2010/main" val="238301172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 id="2147483776" r:id="rId40"/>
    <p:sldLayoutId id="2147483777" r:id="rId41"/>
    <p:sldLayoutId id="2147483778" r:id="rId42"/>
  </p:sldLayoutIdLst>
  <p:hf hdr="0" dt="0"/>
  <p:txStyles>
    <p:titleStyle>
      <a:lvl1pPr algn="l" defTabSz="914400" rtl="0" eaLnBrk="1" latinLnBrk="0" hangingPunct="1">
        <a:lnSpc>
          <a:spcPct val="90000"/>
        </a:lnSpc>
        <a:spcBef>
          <a:spcPct val="0"/>
        </a:spcBef>
        <a:buNone/>
        <a:defRPr sz="2400" b="1" kern="1200">
          <a:solidFill>
            <a:srgbClr val="021F4E"/>
          </a:solidFill>
          <a:latin typeface="Century Gothic" panose="020B0502020202020204" pitchFamily="34" charset="0"/>
          <a:ea typeface="+mj-ea"/>
          <a:cs typeface="+mj-cs"/>
        </a:defRPr>
      </a:lvl1pPr>
    </p:titleStyle>
    <p:bodyStyle>
      <a:lvl1pPr marL="177800" indent="-177800" algn="l" defTabSz="914400" rtl="0" eaLnBrk="1" latinLnBrk="0" hangingPunct="1">
        <a:lnSpc>
          <a:spcPct val="90000"/>
        </a:lnSpc>
        <a:spcBef>
          <a:spcPts val="1000"/>
        </a:spcBef>
        <a:buClr>
          <a:srgbClr val="F6AD04"/>
        </a:buClr>
        <a:buFont typeface="Arial" panose="020B0604020202020204" pitchFamily="34" charset="0"/>
        <a:buChar char="•"/>
        <a:defRPr sz="2000" b="1" kern="1200">
          <a:solidFill>
            <a:srgbClr val="021F4E"/>
          </a:solidFill>
          <a:latin typeface="Century Gothic" panose="020B0502020202020204" pitchFamily="34" charset="0"/>
          <a:ea typeface="+mn-ea"/>
          <a:cs typeface="+mn-cs"/>
        </a:defRPr>
      </a:lvl1pPr>
      <a:lvl2pPr marL="357188" indent="-179388" algn="l" defTabSz="914400" rtl="0" eaLnBrk="1" latinLnBrk="0" hangingPunct="1">
        <a:lnSpc>
          <a:spcPct val="90000"/>
        </a:lnSpc>
        <a:spcBef>
          <a:spcPts val="500"/>
        </a:spcBef>
        <a:buFont typeface="Arial" panose="020B0604020202020204" pitchFamily="34" charset="0"/>
        <a:buChar char="•"/>
        <a:defRPr sz="1800" kern="1200">
          <a:solidFill>
            <a:srgbClr val="3C3C3B"/>
          </a:solidFill>
          <a:latin typeface="Century Gothic" panose="020B0502020202020204" pitchFamily="34" charset="0"/>
          <a:ea typeface="+mn-ea"/>
          <a:cs typeface="+mn-cs"/>
        </a:defRPr>
      </a:lvl2pPr>
      <a:lvl3pPr marL="534988" indent="-177800" algn="l" defTabSz="914400" rtl="0" eaLnBrk="1" latinLnBrk="0" hangingPunct="1">
        <a:lnSpc>
          <a:spcPct val="90000"/>
        </a:lnSpc>
        <a:spcBef>
          <a:spcPts val="500"/>
        </a:spcBef>
        <a:buFont typeface="Arial" panose="020B0604020202020204" pitchFamily="34" charset="0"/>
        <a:buChar char="•"/>
        <a:defRPr sz="1600" kern="1200">
          <a:solidFill>
            <a:srgbClr val="3C3C3B"/>
          </a:solidFill>
          <a:latin typeface="Century Gothic" panose="020B0502020202020204" pitchFamily="34" charset="0"/>
          <a:ea typeface="+mn-ea"/>
          <a:cs typeface="+mn-cs"/>
        </a:defRPr>
      </a:lvl3pPr>
      <a:lvl4pPr marL="714375" indent="-179388" algn="l" defTabSz="914400" rtl="0" eaLnBrk="1" latinLnBrk="0" hangingPunct="1">
        <a:lnSpc>
          <a:spcPct val="90000"/>
        </a:lnSpc>
        <a:spcBef>
          <a:spcPts val="500"/>
        </a:spcBef>
        <a:buFont typeface="Arial" panose="020B0604020202020204" pitchFamily="34" charset="0"/>
        <a:buChar char="•"/>
        <a:defRPr sz="1400" kern="1200">
          <a:solidFill>
            <a:srgbClr val="3C3C3B"/>
          </a:solidFill>
          <a:latin typeface="Century Gothic" panose="020B0502020202020204" pitchFamily="34" charset="0"/>
          <a:ea typeface="+mn-ea"/>
          <a:cs typeface="+mn-cs"/>
        </a:defRPr>
      </a:lvl4pPr>
      <a:lvl5pPr marL="892175" indent="-177800" algn="l" defTabSz="914400" rtl="0" eaLnBrk="1" latinLnBrk="0" hangingPunct="1">
        <a:lnSpc>
          <a:spcPct val="90000"/>
        </a:lnSpc>
        <a:spcBef>
          <a:spcPts val="500"/>
        </a:spcBef>
        <a:buFont typeface="Arial" panose="020B0604020202020204" pitchFamily="34" charset="0"/>
        <a:buChar char="•"/>
        <a:defRPr sz="1400" kern="1200">
          <a:solidFill>
            <a:srgbClr val="3C3C3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26B43"/>
          </p15:clr>
        </p15:guide>
        <p15:guide id="2" orient="horz" pos="935">
          <p15:clr>
            <a:srgbClr val="F26B43"/>
          </p15:clr>
        </p15:guide>
        <p15:guide id="3" orient="horz" pos="232">
          <p15:clr>
            <a:srgbClr val="F26B43"/>
          </p15:clr>
        </p15:guide>
        <p15:guide id="4" pos="7469">
          <p15:clr>
            <a:srgbClr val="F26B43"/>
          </p15:clr>
        </p15:guide>
        <p15:guide id="5" pos="2627">
          <p15:clr>
            <a:srgbClr val="F26B43"/>
          </p15:clr>
        </p15:guide>
        <p15:guide id="6" pos="504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69.png"/><Relationship Id="rId2" Type="http://schemas.openxmlformats.org/officeDocument/2006/relationships/chart" Target="../charts/chart6.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85.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chart" Target="../charts/chart10.xml"/><Relationship Id="rId2" Type="http://schemas.openxmlformats.org/officeDocument/2006/relationships/image" Target="../media/image86.jpg"/><Relationship Id="rId1" Type="http://schemas.openxmlformats.org/officeDocument/2006/relationships/slideLayout" Target="../slideLayouts/slideLayout25.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3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102.png"/><Relationship Id="rId1" Type="http://schemas.openxmlformats.org/officeDocument/2006/relationships/slideLayout" Target="../slideLayouts/slideLayout113.xml"/><Relationship Id="rId6" Type="http://schemas.openxmlformats.org/officeDocument/2006/relationships/image" Target="../media/image106.png"/><Relationship Id="rId11" Type="http://schemas.openxmlformats.org/officeDocument/2006/relationships/image" Target="../media/image111.svg"/><Relationship Id="rId5" Type="http://schemas.openxmlformats.org/officeDocument/2006/relationships/image" Target="../media/image105.sv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jpg"/><Relationship Id="rId1" Type="http://schemas.openxmlformats.org/officeDocument/2006/relationships/slideLayout" Target="../slideLayouts/slideLayout53.xml"/><Relationship Id="rId6" Type="http://schemas.openxmlformats.org/officeDocument/2006/relationships/image" Target="../media/image116.sv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s>
</file>

<file path=ppt/slides/_rels/slide28.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svg"/><Relationship Id="rId2" Type="http://schemas.openxmlformats.org/officeDocument/2006/relationships/image" Target="../media/image6.png"/><Relationship Id="rId16" Type="http://schemas.openxmlformats.org/officeDocument/2006/relationships/image" Target="../media/image134.svg"/><Relationship Id="rId1" Type="http://schemas.openxmlformats.org/officeDocument/2006/relationships/slideLayout" Target="../slideLayouts/slideLayout34.xml"/><Relationship Id="rId6" Type="http://schemas.openxmlformats.org/officeDocument/2006/relationships/image" Target="../media/image124.sv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 Id="rId14" Type="http://schemas.openxmlformats.org/officeDocument/2006/relationships/image" Target="../media/image132.svg"/></Relationships>
</file>

<file path=ppt/slides/_rels/slide29.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54.xml"/><Relationship Id="rId5" Type="http://schemas.openxmlformats.org/officeDocument/2006/relationships/image" Target="../media/image138.svg"/><Relationship Id="rId4" Type="http://schemas.openxmlformats.org/officeDocument/2006/relationships/image" Target="../media/image137.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31.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3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33.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61.png"/><Relationship Id="rId7" Type="http://schemas.openxmlformats.org/officeDocument/2006/relationships/image" Target="../media/image155.png"/><Relationship Id="rId2" Type="http://schemas.openxmlformats.org/officeDocument/2006/relationships/image" Target="../media/image151.jpg"/><Relationship Id="rId1" Type="http://schemas.openxmlformats.org/officeDocument/2006/relationships/slideLayout" Target="../slideLayouts/slideLayout5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jpg"/></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sv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15C6-6A96-321B-4ED3-CFAAE2B3670D}"/>
              </a:ext>
            </a:extLst>
          </p:cNvPr>
          <p:cNvSpPr>
            <a:spLocks noGrp="1"/>
          </p:cNvSpPr>
          <p:nvPr>
            <p:ph type="ctrTitle"/>
          </p:nvPr>
        </p:nvSpPr>
        <p:spPr/>
        <p:txBody>
          <a:bodyPr/>
          <a:lstStyle/>
          <a:p>
            <a:pPr algn="r"/>
            <a:r>
              <a:rPr lang="en-GB" dirty="0"/>
              <a:t>Bulk Annuity Case Study</a:t>
            </a:r>
          </a:p>
        </p:txBody>
      </p:sp>
      <p:sp>
        <p:nvSpPr>
          <p:cNvPr id="3" name="Subtitle 2">
            <a:extLst>
              <a:ext uri="{FF2B5EF4-FFF2-40B4-BE49-F238E27FC236}">
                <a16:creationId xmlns:a16="http://schemas.microsoft.com/office/drawing/2014/main" id="{1A360581-A830-F616-ED59-E383F4795955}"/>
              </a:ext>
            </a:extLst>
          </p:cNvPr>
          <p:cNvSpPr>
            <a:spLocks noGrp="1"/>
          </p:cNvSpPr>
          <p:nvPr>
            <p:ph type="subTitle" idx="1"/>
          </p:nvPr>
        </p:nvSpPr>
        <p:spPr>
          <a:xfrm>
            <a:off x="2133600" y="3602038"/>
            <a:ext cx="9144000" cy="1655762"/>
          </a:xfrm>
        </p:spPr>
        <p:txBody>
          <a:bodyPr>
            <a:normAutofit lnSpcReduction="10000"/>
          </a:bodyPr>
          <a:lstStyle/>
          <a:p>
            <a:pPr algn="r"/>
            <a:r>
              <a:rPr lang="en-GB" dirty="0"/>
              <a:t>Craig Moran</a:t>
            </a:r>
          </a:p>
          <a:p>
            <a:pPr algn="r"/>
            <a:r>
              <a:rPr lang="en-GB" dirty="0"/>
              <a:t>Phil Kelly</a:t>
            </a:r>
          </a:p>
          <a:p>
            <a:pPr algn="r"/>
            <a:r>
              <a:rPr lang="en-GB"/>
              <a:t>Tristan Walker-Buck</a:t>
            </a:r>
            <a:endParaRPr lang="en-GB" dirty="0"/>
          </a:p>
          <a:p>
            <a:pPr algn="r"/>
            <a:r>
              <a:rPr lang="en-GB" dirty="0"/>
              <a:t>Paul Barrett</a:t>
            </a:r>
          </a:p>
        </p:txBody>
      </p:sp>
    </p:spTree>
    <p:extLst>
      <p:ext uri="{BB962C8B-B14F-4D97-AF65-F5344CB8AC3E}">
        <p14:creationId xmlns:p14="http://schemas.microsoft.com/office/powerpoint/2010/main" val="21697709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2B82-9593-C807-B0C5-EBFDD85204D0}"/>
              </a:ext>
            </a:extLst>
          </p:cNvPr>
          <p:cNvSpPr>
            <a:spLocks noGrp="1"/>
          </p:cNvSpPr>
          <p:nvPr>
            <p:ph type="ctrTitle"/>
          </p:nvPr>
        </p:nvSpPr>
        <p:spPr>
          <a:xfrm>
            <a:off x="1387365" y="1595328"/>
            <a:ext cx="10363200" cy="2387600"/>
          </a:xfrm>
        </p:spPr>
        <p:txBody>
          <a:bodyPr/>
          <a:lstStyle/>
          <a:p>
            <a:pPr algn="r"/>
            <a:r>
              <a:rPr lang="en-GB" dirty="0"/>
              <a:t>Case study: A success journey to buyout</a:t>
            </a:r>
          </a:p>
        </p:txBody>
      </p:sp>
    </p:spTree>
    <p:extLst>
      <p:ext uri="{BB962C8B-B14F-4D97-AF65-F5344CB8AC3E}">
        <p14:creationId xmlns:p14="http://schemas.microsoft.com/office/powerpoint/2010/main" val="296954761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9F91-8011-D24B-B497-FB58180D872C}"/>
              </a:ext>
            </a:extLst>
          </p:cNvPr>
          <p:cNvSpPr>
            <a:spLocks noGrp="1"/>
          </p:cNvSpPr>
          <p:nvPr>
            <p:ph type="title"/>
          </p:nvPr>
        </p:nvSpPr>
        <p:spPr/>
        <p:txBody>
          <a:bodyPr/>
          <a:lstStyle/>
          <a:p>
            <a:r>
              <a:rPr lang="en-GB" dirty="0"/>
              <a:t>Sponsor background</a:t>
            </a:r>
          </a:p>
        </p:txBody>
      </p:sp>
      <p:sp>
        <p:nvSpPr>
          <p:cNvPr id="3" name="Content Placeholder 2">
            <a:extLst>
              <a:ext uri="{FF2B5EF4-FFF2-40B4-BE49-F238E27FC236}">
                <a16:creationId xmlns:a16="http://schemas.microsoft.com/office/drawing/2014/main" id="{465DAEB2-8360-DBB7-F54E-0DF7B2A958E4}"/>
              </a:ext>
            </a:extLst>
          </p:cNvPr>
          <p:cNvSpPr>
            <a:spLocks noGrp="1"/>
          </p:cNvSpPr>
          <p:nvPr>
            <p:ph idx="1"/>
          </p:nvPr>
        </p:nvSpPr>
        <p:spPr>
          <a:xfrm>
            <a:off x="838200" y="1439999"/>
            <a:ext cx="10515600" cy="4687531"/>
          </a:xfrm>
        </p:spPr>
        <p:txBody>
          <a:bodyPr>
            <a:noAutofit/>
          </a:bodyPr>
          <a:lstStyle/>
          <a:p>
            <a:pPr>
              <a:lnSpc>
                <a:spcPct val="95000"/>
              </a:lnSpc>
              <a:spcBef>
                <a:spcPts val="2400"/>
              </a:spcBef>
            </a:pPr>
            <a:r>
              <a:rPr lang="en-GB" dirty="0"/>
              <a:t>UK-based sponsoring employer became insolvent in 2010, with the Scheme headed into the PPF.</a:t>
            </a:r>
          </a:p>
          <a:p>
            <a:pPr>
              <a:lnSpc>
                <a:spcPct val="95000"/>
              </a:lnSpc>
              <a:spcBef>
                <a:spcPts val="2400"/>
              </a:spcBef>
            </a:pPr>
            <a:r>
              <a:rPr lang="en-GB" dirty="0"/>
              <a:t>Overseas parent assumed responsibility to avoid benefit reductions.</a:t>
            </a:r>
          </a:p>
          <a:p>
            <a:pPr>
              <a:lnSpc>
                <a:spcPct val="95000"/>
              </a:lnSpc>
              <a:spcBef>
                <a:spcPts val="2400"/>
              </a:spcBef>
            </a:pPr>
            <a:r>
              <a:rPr lang="en-GB" dirty="0"/>
              <a:t>Deficit contributions of £1.5m pa for 8 years were agreed to remove the ongoing deficit.</a:t>
            </a:r>
          </a:p>
          <a:p>
            <a:pPr>
              <a:lnSpc>
                <a:spcPct val="95000"/>
              </a:lnSpc>
              <a:spcBef>
                <a:spcPts val="2400"/>
              </a:spcBef>
            </a:pPr>
            <a:r>
              <a:rPr lang="en-GB" dirty="0"/>
              <a:t>New sponsor had a lot of investment expertise. </a:t>
            </a:r>
          </a:p>
        </p:txBody>
      </p:sp>
      <p:pic>
        <p:nvPicPr>
          <p:cNvPr id="4" name="Picture 3">
            <a:extLst>
              <a:ext uri="{FF2B5EF4-FFF2-40B4-BE49-F238E27FC236}">
                <a16:creationId xmlns:a16="http://schemas.microsoft.com/office/drawing/2014/main" id="{1204E526-BB1D-56BC-DFB3-CF865E56CD3B}"/>
              </a:ext>
            </a:extLst>
          </p:cNvPr>
          <p:cNvPicPr>
            <a:picLocks noChangeAspect="1"/>
          </p:cNvPicPr>
          <p:nvPr/>
        </p:nvPicPr>
        <p:blipFill>
          <a:blip r:embed="rId2"/>
          <a:stretch>
            <a:fillRect/>
          </a:stretch>
        </p:blipFill>
        <p:spPr>
          <a:xfrm>
            <a:off x="10436706" y="5968903"/>
            <a:ext cx="1508342" cy="637097"/>
          </a:xfrm>
          <a:prstGeom prst="rect">
            <a:avLst/>
          </a:prstGeom>
        </p:spPr>
      </p:pic>
    </p:spTree>
    <p:extLst>
      <p:ext uri="{BB962C8B-B14F-4D97-AF65-F5344CB8AC3E}">
        <p14:creationId xmlns:p14="http://schemas.microsoft.com/office/powerpoint/2010/main" val="31909227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9F91-8011-D24B-B497-FB58180D872C}"/>
              </a:ext>
            </a:extLst>
          </p:cNvPr>
          <p:cNvSpPr>
            <a:spLocks noGrp="1"/>
          </p:cNvSpPr>
          <p:nvPr>
            <p:ph type="title"/>
          </p:nvPr>
        </p:nvSpPr>
        <p:spPr/>
        <p:txBody>
          <a:bodyPr/>
          <a:lstStyle/>
          <a:p>
            <a:r>
              <a:rPr lang="en-GB" dirty="0"/>
              <a:t>Scheme background</a:t>
            </a:r>
          </a:p>
        </p:txBody>
      </p:sp>
      <p:sp>
        <p:nvSpPr>
          <p:cNvPr id="3" name="Content Placeholder 2">
            <a:extLst>
              <a:ext uri="{FF2B5EF4-FFF2-40B4-BE49-F238E27FC236}">
                <a16:creationId xmlns:a16="http://schemas.microsoft.com/office/drawing/2014/main" id="{465DAEB2-8360-DBB7-F54E-0DF7B2A958E4}"/>
              </a:ext>
            </a:extLst>
          </p:cNvPr>
          <p:cNvSpPr>
            <a:spLocks noGrp="1"/>
          </p:cNvSpPr>
          <p:nvPr>
            <p:ph idx="1"/>
          </p:nvPr>
        </p:nvSpPr>
        <p:spPr/>
        <p:txBody>
          <a:bodyPr/>
          <a:lstStyle/>
          <a:p>
            <a:r>
              <a:rPr lang="en-GB" dirty="0"/>
              <a:t>First Actuarial appointed to advise the Trustees in 2012</a:t>
            </a:r>
          </a:p>
          <a:p>
            <a:r>
              <a:rPr lang="en-GB" dirty="0"/>
              <a:t>Scheme was underfunded on buyout </a:t>
            </a:r>
          </a:p>
          <a:p>
            <a:r>
              <a:rPr lang="en-GB" dirty="0"/>
              <a:t>Heavily invested in equities</a:t>
            </a:r>
          </a:p>
          <a:p>
            <a:r>
              <a:rPr lang="en-GB" dirty="0"/>
              <a:t>Employer was targeting buy-in within 10 years</a:t>
            </a:r>
          </a:p>
        </p:txBody>
      </p:sp>
      <p:graphicFrame>
        <p:nvGraphicFramePr>
          <p:cNvPr id="6" name="Chart 5">
            <a:extLst>
              <a:ext uri="{FF2B5EF4-FFF2-40B4-BE49-F238E27FC236}">
                <a16:creationId xmlns:a16="http://schemas.microsoft.com/office/drawing/2014/main" id="{3A7FA254-B21D-4B10-53B9-C3C6DB66222F}"/>
              </a:ext>
            </a:extLst>
          </p:cNvPr>
          <p:cNvGraphicFramePr/>
          <p:nvPr>
            <p:extLst>
              <p:ext uri="{D42A27DB-BD31-4B8C-83A1-F6EECF244321}">
                <p14:modId xmlns:p14="http://schemas.microsoft.com/office/powerpoint/2010/main" val="3265078039"/>
              </p:ext>
            </p:extLst>
          </p:nvPr>
        </p:nvGraphicFramePr>
        <p:xfrm>
          <a:off x="6096000" y="3904361"/>
          <a:ext cx="5349766" cy="23581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7">
            <a:extLst>
              <a:ext uri="{FF2B5EF4-FFF2-40B4-BE49-F238E27FC236}">
                <a16:creationId xmlns:a16="http://schemas.microsoft.com/office/drawing/2014/main" id="{25AC33B0-5017-A140-D73F-FC7DA905C53F}"/>
              </a:ext>
            </a:extLst>
          </p:cNvPr>
          <p:cNvGraphicFramePr>
            <a:graphicFrameLocks noGrp="1"/>
          </p:cNvGraphicFramePr>
          <p:nvPr>
            <p:extLst>
              <p:ext uri="{D42A27DB-BD31-4B8C-83A1-F6EECF244321}">
                <p14:modId xmlns:p14="http://schemas.microsoft.com/office/powerpoint/2010/main" val="1964920501"/>
              </p:ext>
            </p:extLst>
          </p:nvPr>
        </p:nvGraphicFramePr>
        <p:xfrm>
          <a:off x="1072055" y="4092854"/>
          <a:ext cx="4472422" cy="1981200"/>
        </p:xfrm>
        <a:graphic>
          <a:graphicData uri="http://schemas.openxmlformats.org/drawingml/2006/table">
            <a:tbl>
              <a:tblPr firstRow="1" bandRow="1">
                <a:tableStyleId>{5C22544A-7EE6-4342-B048-85BDC9FD1C3A}</a:tableStyleId>
              </a:tblPr>
              <a:tblGrid>
                <a:gridCol w="2639651">
                  <a:extLst>
                    <a:ext uri="{9D8B030D-6E8A-4147-A177-3AD203B41FA5}">
                      <a16:colId xmlns:a16="http://schemas.microsoft.com/office/drawing/2014/main" val="1105819872"/>
                    </a:ext>
                  </a:extLst>
                </a:gridCol>
                <a:gridCol w="1832771">
                  <a:extLst>
                    <a:ext uri="{9D8B030D-6E8A-4147-A177-3AD203B41FA5}">
                      <a16:colId xmlns:a16="http://schemas.microsoft.com/office/drawing/2014/main" val="474839364"/>
                    </a:ext>
                  </a:extLst>
                </a:gridCol>
              </a:tblGrid>
              <a:tr h="370840">
                <a:tc>
                  <a:txBody>
                    <a:bodyPr/>
                    <a:lstStyle/>
                    <a:p>
                      <a:r>
                        <a:rPr lang="en-GB" sz="2000" dirty="0"/>
                        <a:t>Buyout (£m)</a:t>
                      </a:r>
                    </a:p>
                  </a:txBody>
                  <a:tcPr/>
                </a:tc>
                <a:tc>
                  <a:txBody>
                    <a:bodyPr/>
                    <a:lstStyle/>
                    <a:p>
                      <a:pPr algn="ctr"/>
                      <a:r>
                        <a:rPr lang="en-GB" sz="2000" dirty="0"/>
                        <a:t>2012</a:t>
                      </a:r>
                    </a:p>
                  </a:txBody>
                  <a:tcPr/>
                </a:tc>
                <a:extLst>
                  <a:ext uri="{0D108BD9-81ED-4DB2-BD59-A6C34878D82A}">
                    <a16:rowId xmlns:a16="http://schemas.microsoft.com/office/drawing/2014/main" val="4007610"/>
                  </a:ext>
                </a:extLst>
              </a:tr>
              <a:tr h="370840">
                <a:tc>
                  <a:txBody>
                    <a:bodyPr/>
                    <a:lstStyle/>
                    <a:p>
                      <a:r>
                        <a:rPr lang="en-GB" sz="2000" dirty="0"/>
                        <a:t>Assets</a:t>
                      </a:r>
                    </a:p>
                  </a:txBody>
                  <a:tcPr/>
                </a:tc>
                <a:tc>
                  <a:txBody>
                    <a:bodyPr/>
                    <a:lstStyle/>
                    <a:p>
                      <a:pPr algn="ctr"/>
                      <a:r>
                        <a:rPr lang="en-GB" sz="2000" dirty="0"/>
                        <a:t>43.0</a:t>
                      </a:r>
                    </a:p>
                  </a:txBody>
                  <a:tcPr/>
                </a:tc>
                <a:extLst>
                  <a:ext uri="{0D108BD9-81ED-4DB2-BD59-A6C34878D82A}">
                    <a16:rowId xmlns:a16="http://schemas.microsoft.com/office/drawing/2014/main" val="1054897539"/>
                  </a:ext>
                </a:extLst>
              </a:tr>
              <a:tr h="370840">
                <a:tc>
                  <a:txBody>
                    <a:bodyPr/>
                    <a:lstStyle/>
                    <a:p>
                      <a:r>
                        <a:rPr lang="en-GB" sz="2000" dirty="0"/>
                        <a:t>Liabilities</a:t>
                      </a:r>
                    </a:p>
                  </a:txBody>
                  <a:tcPr/>
                </a:tc>
                <a:tc>
                  <a:txBody>
                    <a:bodyPr/>
                    <a:lstStyle/>
                    <a:p>
                      <a:pPr algn="ctr"/>
                      <a:r>
                        <a:rPr lang="en-GB" sz="2000" dirty="0"/>
                        <a:t>70.5</a:t>
                      </a:r>
                    </a:p>
                  </a:txBody>
                  <a:tcPr/>
                </a:tc>
                <a:extLst>
                  <a:ext uri="{0D108BD9-81ED-4DB2-BD59-A6C34878D82A}">
                    <a16:rowId xmlns:a16="http://schemas.microsoft.com/office/drawing/2014/main" val="520158210"/>
                  </a:ext>
                </a:extLst>
              </a:tr>
              <a:tr h="370840">
                <a:tc>
                  <a:txBody>
                    <a:bodyPr/>
                    <a:lstStyle/>
                    <a:p>
                      <a:r>
                        <a:rPr lang="en-GB" sz="2000" b="1" dirty="0"/>
                        <a:t>Surplus / (Shortfall)</a:t>
                      </a:r>
                    </a:p>
                  </a:txBody>
                  <a:tcPr/>
                </a:tc>
                <a:tc>
                  <a:txBody>
                    <a:bodyPr/>
                    <a:lstStyle/>
                    <a:p>
                      <a:pPr algn="ctr"/>
                      <a:r>
                        <a:rPr lang="en-GB" sz="2000" b="1"/>
                        <a:t>(27.5)</a:t>
                      </a:r>
                      <a:endParaRPr lang="en-GB" sz="2000" b="1" dirty="0"/>
                    </a:p>
                  </a:txBody>
                  <a:tcPr/>
                </a:tc>
                <a:extLst>
                  <a:ext uri="{0D108BD9-81ED-4DB2-BD59-A6C34878D82A}">
                    <a16:rowId xmlns:a16="http://schemas.microsoft.com/office/drawing/2014/main" val="1004475543"/>
                  </a:ext>
                </a:extLst>
              </a:tr>
              <a:tr h="370840">
                <a:tc>
                  <a:txBody>
                    <a:bodyPr/>
                    <a:lstStyle/>
                    <a:p>
                      <a:r>
                        <a:rPr lang="en-GB" sz="2000" b="1" dirty="0"/>
                        <a:t>Funding Level</a:t>
                      </a:r>
                    </a:p>
                  </a:txBody>
                  <a:tcPr/>
                </a:tc>
                <a:tc>
                  <a:txBody>
                    <a:bodyPr/>
                    <a:lstStyle/>
                    <a:p>
                      <a:pPr algn="ctr"/>
                      <a:r>
                        <a:rPr lang="en-GB" sz="2000" b="1" dirty="0"/>
                        <a:t>61%</a:t>
                      </a:r>
                    </a:p>
                  </a:txBody>
                  <a:tcPr/>
                </a:tc>
                <a:extLst>
                  <a:ext uri="{0D108BD9-81ED-4DB2-BD59-A6C34878D82A}">
                    <a16:rowId xmlns:a16="http://schemas.microsoft.com/office/drawing/2014/main" val="3751326167"/>
                  </a:ext>
                </a:extLst>
              </a:tr>
            </a:tbl>
          </a:graphicData>
        </a:graphic>
      </p:graphicFrame>
    </p:spTree>
    <p:extLst>
      <p:ext uri="{BB962C8B-B14F-4D97-AF65-F5344CB8AC3E}">
        <p14:creationId xmlns:p14="http://schemas.microsoft.com/office/powerpoint/2010/main" val="26741767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9F91-8011-D24B-B497-FB58180D872C}"/>
              </a:ext>
            </a:extLst>
          </p:cNvPr>
          <p:cNvSpPr>
            <a:spLocks noGrp="1"/>
          </p:cNvSpPr>
          <p:nvPr>
            <p:ph type="title"/>
          </p:nvPr>
        </p:nvSpPr>
        <p:spPr/>
        <p:txBody>
          <a:bodyPr/>
          <a:lstStyle/>
          <a:p>
            <a:r>
              <a:rPr lang="en-GB" dirty="0"/>
              <a:t>How the Scheme got to buyout</a:t>
            </a:r>
          </a:p>
        </p:txBody>
      </p:sp>
      <p:pic>
        <p:nvPicPr>
          <p:cNvPr id="4" name="Picture 3">
            <a:extLst>
              <a:ext uri="{FF2B5EF4-FFF2-40B4-BE49-F238E27FC236}">
                <a16:creationId xmlns:a16="http://schemas.microsoft.com/office/drawing/2014/main" id="{A188E09E-C52C-E868-8C92-D734085BD562}"/>
              </a:ext>
            </a:extLst>
          </p:cNvPr>
          <p:cNvPicPr>
            <a:picLocks noChangeAspect="1"/>
          </p:cNvPicPr>
          <p:nvPr/>
        </p:nvPicPr>
        <p:blipFill>
          <a:blip r:embed="rId2"/>
          <a:stretch>
            <a:fillRect/>
          </a:stretch>
        </p:blipFill>
        <p:spPr>
          <a:xfrm>
            <a:off x="10436706" y="5968903"/>
            <a:ext cx="1508342" cy="637097"/>
          </a:xfrm>
          <a:prstGeom prst="rect">
            <a:avLst/>
          </a:prstGeom>
        </p:spPr>
      </p:pic>
      <p:grpSp>
        <p:nvGrpSpPr>
          <p:cNvPr id="53" name="Group 52">
            <a:extLst>
              <a:ext uri="{FF2B5EF4-FFF2-40B4-BE49-F238E27FC236}">
                <a16:creationId xmlns:a16="http://schemas.microsoft.com/office/drawing/2014/main" id="{EEEABB4E-666D-8DC0-906D-0B8CBD32CE77}"/>
              </a:ext>
            </a:extLst>
          </p:cNvPr>
          <p:cNvGrpSpPr>
            <a:grpSpLocks noChangeAspect="1"/>
          </p:cNvGrpSpPr>
          <p:nvPr/>
        </p:nvGrpSpPr>
        <p:grpSpPr>
          <a:xfrm>
            <a:off x="1075371" y="2404148"/>
            <a:ext cx="10278430" cy="2462142"/>
            <a:chOff x="3445885" y="2898068"/>
            <a:chExt cx="7615219" cy="1824184"/>
          </a:xfrm>
        </p:grpSpPr>
        <p:grpSp>
          <p:nvGrpSpPr>
            <p:cNvPr id="39" name="Group 38">
              <a:extLst>
                <a:ext uri="{FF2B5EF4-FFF2-40B4-BE49-F238E27FC236}">
                  <a16:creationId xmlns:a16="http://schemas.microsoft.com/office/drawing/2014/main" id="{FE2D6DB6-B294-4C28-18BF-35C3E950BC9D}"/>
                </a:ext>
              </a:extLst>
            </p:cNvPr>
            <p:cNvGrpSpPr/>
            <p:nvPr/>
          </p:nvGrpSpPr>
          <p:grpSpPr>
            <a:xfrm>
              <a:off x="8651194" y="2921679"/>
              <a:ext cx="2409910" cy="1800573"/>
              <a:chOff x="117035" y="105213"/>
              <a:chExt cx="1367020" cy="4150139"/>
            </a:xfrm>
          </p:grpSpPr>
          <p:sp>
            <p:nvSpPr>
              <p:cNvPr id="40" name="Rounded Rectangle 23">
                <a:extLst>
                  <a:ext uri="{FF2B5EF4-FFF2-40B4-BE49-F238E27FC236}">
                    <a16:creationId xmlns:a16="http://schemas.microsoft.com/office/drawing/2014/main" id="{9A488E4B-98E5-78A2-9DC5-9636B38F8E1B}"/>
                  </a:ext>
                </a:extLst>
              </p:cNvPr>
              <p:cNvSpPr/>
              <p:nvPr/>
            </p:nvSpPr>
            <p:spPr>
              <a:xfrm>
                <a:off x="117035" y="105213"/>
                <a:ext cx="1347935" cy="3840265"/>
              </a:xfrm>
              <a:prstGeom prst="roundRect">
                <a:avLst>
                  <a:gd name="adj" fmla="val 10000"/>
                </a:avLst>
              </a:prstGeom>
              <a:solidFill>
                <a:schemeClr val="accent6"/>
              </a:solidFill>
              <a:ln w="12700" cap="flat" cmpd="sng" algn="ctr">
                <a:solidFill>
                  <a:sysClr val="window" lastClr="FFFFFF">
                    <a:hueOff val="0"/>
                    <a:satOff val="0"/>
                    <a:lumOff val="0"/>
                    <a:alphaOff val="0"/>
                  </a:sysClr>
                </a:solidFill>
                <a:prstDash val="solid"/>
                <a:miter lim="800000"/>
              </a:ln>
              <a:effectLst/>
            </p:spPr>
          </p:sp>
          <p:sp>
            <p:nvSpPr>
              <p:cNvPr id="41" name="Rounded Rectangle 4">
                <a:extLst>
                  <a:ext uri="{FF2B5EF4-FFF2-40B4-BE49-F238E27FC236}">
                    <a16:creationId xmlns:a16="http://schemas.microsoft.com/office/drawing/2014/main" id="{88F21D9E-8B99-FAC0-9529-52B538728147}"/>
                  </a:ext>
                </a:extLst>
              </p:cNvPr>
              <p:cNvSpPr/>
              <p:nvPr/>
            </p:nvSpPr>
            <p:spPr>
              <a:xfrm>
                <a:off x="136121" y="2872448"/>
                <a:ext cx="1347934" cy="1382904"/>
              </a:xfrm>
              <a:prstGeom prst="rect">
                <a:avLst/>
              </a:prstGeom>
              <a:noFill/>
              <a:ln>
                <a:noFill/>
              </a:ln>
              <a:effectLst/>
            </p:spPr>
            <p:txBody>
              <a:bodyPr spcFirstLastPara="0" vert="horz" wrap="square" lIns="99568" tIns="99568" rIns="99568" bIns="99568" numCol="1" spcCol="1270" anchor="t" anchorCtr="0">
                <a:noAutofit/>
              </a:bodyPr>
              <a:lstStyle/>
              <a:p>
                <a:pPr marL="0" marR="0" lvl="0" indent="0" algn="ctr" defTabSz="622300" eaLnBrk="0" fontAlgn="base" latinLnBrk="0" hangingPunct="0">
                  <a:lnSpc>
                    <a:spcPct val="90000"/>
                  </a:lnSpc>
                  <a:spcBef>
                    <a:spcPct val="0"/>
                  </a:spcBef>
                  <a:spcAft>
                    <a:spcPts val="0"/>
                  </a:spcAft>
                  <a:buClrTx/>
                  <a:buSzTx/>
                  <a:buFontTx/>
                  <a:buNone/>
                  <a:tabLst/>
                  <a:defRPr/>
                </a:pPr>
                <a:r>
                  <a:rPr lang="en-GB" sz="2400" b="1" kern="0" dirty="0">
                    <a:solidFill>
                      <a:prstClr val="white"/>
                    </a:solidFill>
                    <a:latin typeface="Arial" panose="020B0604020202020204"/>
                  </a:rPr>
                  <a:t>Member options </a:t>
                </a:r>
                <a:endParaRPr kumimoji="0" lang="en-GB" sz="2400" b="1" i="0" u="none" strike="noStrike" kern="0" cap="none" spc="0" normalizeH="0" baseline="0" noProof="0" dirty="0">
                  <a:ln>
                    <a:noFill/>
                  </a:ln>
                  <a:solidFill>
                    <a:srgbClr val="002F5F"/>
                  </a:solidFill>
                  <a:effectLst/>
                  <a:uLnTx/>
                  <a:uFillTx/>
                  <a:latin typeface="Arial" panose="020B0604020202020204"/>
                  <a:ea typeface="+mn-ea"/>
                  <a:cs typeface="+mn-cs"/>
                </a:endParaRPr>
              </a:p>
            </p:txBody>
          </p:sp>
        </p:grpSp>
        <p:grpSp>
          <p:nvGrpSpPr>
            <p:cNvPr id="42" name="Group 41">
              <a:extLst>
                <a:ext uri="{FF2B5EF4-FFF2-40B4-BE49-F238E27FC236}">
                  <a16:creationId xmlns:a16="http://schemas.microsoft.com/office/drawing/2014/main" id="{16B0068A-951E-AFB0-6659-599280121456}"/>
                </a:ext>
              </a:extLst>
            </p:cNvPr>
            <p:cNvGrpSpPr/>
            <p:nvPr/>
          </p:nvGrpSpPr>
          <p:grpSpPr>
            <a:xfrm>
              <a:off x="3445885" y="2898068"/>
              <a:ext cx="2378795" cy="1676874"/>
              <a:chOff x="117036" y="51023"/>
              <a:chExt cx="1687094" cy="3848485"/>
            </a:xfrm>
            <a:solidFill>
              <a:srgbClr val="ED7D31"/>
            </a:solidFill>
          </p:grpSpPr>
          <p:sp>
            <p:nvSpPr>
              <p:cNvPr id="43" name="Rounded Rectangle 35">
                <a:extLst>
                  <a:ext uri="{FF2B5EF4-FFF2-40B4-BE49-F238E27FC236}">
                    <a16:creationId xmlns:a16="http://schemas.microsoft.com/office/drawing/2014/main" id="{99DAE899-04BE-7D1A-52DB-A8ADEA9AFE09}"/>
                  </a:ext>
                </a:extLst>
              </p:cNvPr>
              <p:cNvSpPr/>
              <p:nvPr/>
            </p:nvSpPr>
            <p:spPr>
              <a:xfrm>
                <a:off x="117036" y="51023"/>
                <a:ext cx="1674706" cy="3840265"/>
              </a:xfrm>
              <a:prstGeom prst="roundRect">
                <a:avLst>
                  <a:gd name="adj" fmla="val 10000"/>
                </a:avLst>
              </a:prstGeom>
              <a:grpFill/>
              <a:ln w="12700" cap="flat" cmpd="sng" algn="ctr">
                <a:solidFill>
                  <a:sysClr val="window" lastClr="FFFFFF">
                    <a:hueOff val="0"/>
                    <a:satOff val="0"/>
                    <a:lumOff val="0"/>
                    <a:alphaOff val="0"/>
                  </a:sysClr>
                </a:solidFill>
                <a:prstDash val="solid"/>
                <a:miter lim="800000"/>
              </a:ln>
              <a:effectLst/>
            </p:spPr>
          </p:sp>
          <p:sp>
            <p:nvSpPr>
              <p:cNvPr id="44" name="Rounded Rectangle 4">
                <a:extLst>
                  <a:ext uri="{FF2B5EF4-FFF2-40B4-BE49-F238E27FC236}">
                    <a16:creationId xmlns:a16="http://schemas.microsoft.com/office/drawing/2014/main" id="{8E2AF74C-A2E3-3A11-658D-29CE6215452C}"/>
                  </a:ext>
                </a:extLst>
              </p:cNvPr>
              <p:cNvSpPr/>
              <p:nvPr/>
            </p:nvSpPr>
            <p:spPr>
              <a:xfrm>
                <a:off x="129424" y="2860604"/>
                <a:ext cx="1674706" cy="1038904"/>
              </a:xfrm>
              <a:prstGeom prst="rect">
                <a:avLst/>
              </a:prstGeom>
              <a:noFill/>
              <a:ln>
                <a:noFill/>
              </a:ln>
              <a:effectLst/>
            </p:spPr>
            <p:txBody>
              <a:bodyPr spcFirstLastPara="0" vert="horz" wrap="square" lIns="99568" tIns="99568" rIns="99568" bIns="99568" numCol="1" spcCol="1270" anchor="t" anchorCtr="0">
                <a:noAutofit/>
              </a:bodyPr>
              <a:lstStyle/>
              <a:p>
                <a:pPr marL="0" marR="0" lvl="0" indent="0" algn="ctr" defTabSz="622300" eaLnBrk="0" fontAlgn="base" latinLnBrk="0" hangingPunct="0">
                  <a:lnSpc>
                    <a:spcPct val="90000"/>
                  </a:lnSpc>
                  <a:spcBef>
                    <a:spcPct val="0"/>
                  </a:spcBef>
                  <a:spcAft>
                    <a:spcPts val="300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Arial" panose="020B0604020202020204"/>
                    <a:ea typeface="+mn-ea"/>
                    <a:cs typeface="+mn-cs"/>
                  </a:rPr>
                  <a:t>Contributions</a:t>
                </a:r>
              </a:p>
            </p:txBody>
          </p:sp>
        </p:grpSp>
        <p:grpSp>
          <p:nvGrpSpPr>
            <p:cNvPr id="45" name="Group 44">
              <a:extLst>
                <a:ext uri="{FF2B5EF4-FFF2-40B4-BE49-F238E27FC236}">
                  <a16:creationId xmlns:a16="http://schemas.microsoft.com/office/drawing/2014/main" id="{32732163-BEAF-989C-1E55-4765AB7725BA}"/>
                </a:ext>
              </a:extLst>
            </p:cNvPr>
            <p:cNvGrpSpPr/>
            <p:nvPr/>
          </p:nvGrpSpPr>
          <p:grpSpPr>
            <a:xfrm>
              <a:off x="6041072" y="2909732"/>
              <a:ext cx="2465519" cy="1687386"/>
              <a:chOff x="-250584" y="88112"/>
              <a:chExt cx="1398565" cy="3899795"/>
            </a:xfrm>
          </p:grpSpPr>
          <p:sp>
            <p:nvSpPr>
              <p:cNvPr id="46" name="Rounded Rectangle 18">
                <a:extLst>
                  <a:ext uri="{FF2B5EF4-FFF2-40B4-BE49-F238E27FC236}">
                    <a16:creationId xmlns:a16="http://schemas.microsoft.com/office/drawing/2014/main" id="{52C20F89-B8F3-B846-B58E-B0059676BFFB}"/>
                  </a:ext>
                </a:extLst>
              </p:cNvPr>
              <p:cNvSpPr/>
              <p:nvPr/>
            </p:nvSpPr>
            <p:spPr>
              <a:xfrm>
                <a:off x="-250584" y="88112"/>
                <a:ext cx="1347934" cy="3840265"/>
              </a:xfrm>
              <a:prstGeom prst="roundRect">
                <a:avLst>
                  <a:gd name="adj" fmla="val 10000"/>
                </a:avLst>
              </a:prstGeom>
              <a:solidFill>
                <a:srgbClr val="003F72"/>
              </a:solidFill>
              <a:ln w="12700" cap="flat" cmpd="sng" algn="ctr">
                <a:solidFill>
                  <a:sysClr val="window" lastClr="FFFFFF">
                    <a:hueOff val="0"/>
                    <a:satOff val="0"/>
                    <a:lumOff val="0"/>
                    <a:alphaOff val="0"/>
                  </a:sysClr>
                </a:solidFill>
                <a:prstDash val="solid"/>
                <a:miter lim="800000"/>
              </a:ln>
              <a:effectLst/>
            </p:spPr>
          </p:sp>
          <p:sp>
            <p:nvSpPr>
              <p:cNvPr id="47" name="Rounded Rectangle 4">
                <a:extLst>
                  <a:ext uri="{FF2B5EF4-FFF2-40B4-BE49-F238E27FC236}">
                    <a16:creationId xmlns:a16="http://schemas.microsoft.com/office/drawing/2014/main" id="{EE34342B-D0C1-F629-139E-74392B136FDD}"/>
                  </a:ext>
                </a:extLst>
              </p:cNvPr>
              <p:cNvSpPr/>
              <p:nvPr/>
            </p:nvSpPr>
            <p:spPr>
              <a:xfrm>
                <a:off x="-194764" y="2839204"/>
                <a:ext cx="1342745" cy="1148703"/>
              </a:xfrm>
              <a:prstGeom prst="rect">
                <a:avLst/>
              </a:prstGeom>
              <a:noFill/>
              <a:ln>
                <a:noFill/>
              </a:ln>
              <a:effectLst/>
            </p:spPr>
            <p:txBody>
              <a:bodyPr spcFirstLastPara="0" vert="horz" wrap="square" lIns="99568" tIns="99568" rIns="99568" bIns="99568" numCol="1" spcCol="1270" anchor="t" anchorCtr="0">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Arial" panose="020B0604020202020204"/>
                    <a:ea typeface="+mn-ea"/>
                    <a:cs typeface="+mn-cs"/>
                  </a:rPr>
                  <a:t>Investment returns</a:t>
                </a:r>
              </a:p>
            </p:txBody>
          </p:sp>
        </p:grpSp>
        <p:sp>
          <p:nvSpPr>
            <p:cNvPr id="48" name="Oval 47">
              <a:extLst>
                <a:ext uri="{FF2B5EF4-FFF2-40B4-BE49-F238E27FC236}">
                  <a16:creationId xmlns:a16="http://schemas.microsoft.com/office/drawing/2014/main" id="{579FE081-6A56-56D4-96DB-D6CC4ADC48FC}"/>
                </a:ext>
              </a:extLst>
            </p:cNvPr>
            <p:cNvSpPr>
              <a:spLocks noChangeAspect="1"/>
            </p:cNvSpPr>
            <p:nvPr/>
          </p:nvSpPr>
          <p:spPr>
            <a:xfrm>
              <a:off x="4041047" y="3036485"/>
              <a:ext cx="1024129" cy="1040672"/>
            </a:xfrm>
            <a:prstGeom prst="ellipse">
              <a:avLst/>
            </a:prstGeom>
            <a:blipFill rotWithShape="1">
              <a:blip r:embed="rId3"/>
              <a:stretch>
                <a:fillRect/>
              </a:stretch>
            </a:blipFill>
            <a:ln w="12700" cap="flat" cmpd="sng" algn="ctr">
              <a:solidFill>
                <a:sysClr val="window" lastClr="FFFFFF">
                  <a:hueOff val="0"/>
                  <a:satOff val="0"/>
                  <a:lumOff val="0"/>
                  <a:alphaOff val="0"/>
                </a:sysClr>
              </a:solidFill>
              <a:prstDash val="solid"/>
              <a:miter lim="800000"/>
            </a:ln>
            <a:effectLst/>
          </p:spPr>
        </p:sp>
        <p:sp>
          <p:nvSpPr>
            <p:cNvPr id="49" name="Oval 48">
              <a:extLst>
                <a:ext uri="{FF2B5EF4-FFF2-40B4-BE49-F238E27FC236}">
                  <a16:creationId xmlns:a16="http://schemas.microsoft.com/office/drawing/2014/main" id="{D6C0172E-EA3D-233F-F831-8EBE45B7959B}"/>
                </a:ext>
              </a:extLst>
            </p:cNvPr>
            <p:cNvSpPr>
              <a:spLocks noChangeAspect="1"/>
            </p:cNvSpPr>
            <p:nvPr/>
          </p:nvSpPr>
          <p:spPr bwMode="auto">
            <a:xfrm>
              <a:off x="6761319" y="3036485"/>
              <a:ext cx="992105" cy="992105"/>
            </a:xfrm>
            <a:prstGeom prst="ellipse">
              <a:avLst/>
            </a:prstGeom>
            <a:solidFill>
              <a:sysClr val="window" lastClr="FFFFFF"/>
            </a:solidFill>
            <a:ln>
              <a:noFill/>
            </a:ln>
            <a:effectLst/>
          </p:spPr>
          <p:txBody>
            <a:bodyPr vert="horz" wrap="none" lIns="91440" tIns="45720" rIns="91440" bIns="45720" numCol="1" rtlCol="0" anchor="ctr" anchorCtr="0" compatLnSpc="1">
              <a:prstTxWarp prst="textNoShape">
                <a:avLst/>
              </a:prstTxWarp>
            </a:bodyPr>
            <a:lstStyle/>
            <a:p>
              <a:pPr marL="0" marR="0" lvl="0" indent="0" algn="ctr" defTabSz="995363"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srgbClr val="1E1E1E"/>
                </a:solidFill>
                <a:effectLst/>
                <a:uLnTx/>
                <a:uFillTx/>
              </a:endParaRPr>
            </a:p>
          </p:txBody>
        </p:sp>
        <p:sp>
          <p:nvSpPr>
            <p:cNvPr id="51" name="Oval 50">
              <a:extLst>
                <a:ext uri="{FF2B5EF4-FFF2-40B4-BE49-F238E27FC236}">
                  <a16:creationId xmlns:a16="http://schemas.microsoft.com/office/drawing/2014/main" id="{685001B9-1499-E88A-DCA3-CC72DE25D690}"/>
                </a:ext>
              </a:extLst>
            </p:cNvPr>
            <p:cNvSpPr>
              <a:spLocks noChangeAspect="1"/>
            </p:cNvSpPr>
            <p:nvPr/>
          </p:nvSpPr>
          <p:spPr bwMode="auto">
            <a:xfrm>
              <a:off x="9399650" y="3081947"/>
              <a:ext cx="946643" cy="946643"/>
            </a:xfrm>
            <a:prstGeom prst="ellipse">
              <a:avLst/>
            </a:prstGeom>
            <a:solidFill>
              <a:sysClr val="window" lastClr="FFFFFF"/>
            </a:solidFill>
            <a:ln>
              <a:noFill/>
            </a:ln>
            <a:effectLst/>
          </p:spPr>
          <p:txBody>
            <a:bodyPr vert="horz" wrap="none" lIns="91440" tIns="45720" rIns="91440" bIns="45720" numCol="1" rtlCol="0" anchor="ctr" anchorCtr="0" compatLnSpc="1">
              <a:prstTxWarp prst="textNoShape">
                <a:avLst/>
              </a:prstTxWarp>
            </a:bodyPr>
            <a:lstStyle/>
            <a:p>
              <a:pPr marL="0" marR="0" lvl="0" indent="0" algn="ctr" defTabSz="995363"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srgbClr val="1E1E1E"/>
                </a:solidFill>
                <a:effectLst/>
                <a:uLnTx/>
                <a:uFillTx/>
              </a:endParaRPr>
            </a:p>
          </p:txBody>
        </p:sp>
      </p:grpSp>
      <p:sp>
        <p:nvSpPr>
          <p:cNvPr id="54" name="Arrow: Right 53">
            <a:extLst>
              <a:ext uri="{FF2B5EF4-FFF2-40B4-BE49-F238E27FC236}">
                <a16:creationId xmlns:a16="http://schemas.microsoft.com/office/drawing/2014/main" id="{EB2787BB-512D-7DB4-BA9E-957E8C508C87}"/>
              </a:ext>
            </a:extLst>
          </p:cNvPr>
          <p:cNvSpPr/>
          <p:nvPr/>
        </p:nvSpPr>
        <p:spPr>
          <a:xfrm>
            <a:off x="9403310" y="3281460"/>
            <a:ext cx="693683" cy="44601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Arrow: Right 54">
            <a:extLst>
              <a:ext uri="{FF2B5EF4-FFF2-40B4-BE49-F238E27FC236}">
                <a16:creationId xmlns:a16="http://schemas.microsoft.com/office/drawing/2014/main" id="{74752629-867C-C6F5-869B-FD2853ED52BF}"/>
              </a:ext>
            </a:extLst>
          </p:cNvPr>
          <p:cNvSpPr/>
          <p:nvPr/>
        </p:nvSpPr>
        <p:spPr>
          <a:xfrm rot="10800000">
            <a:off x="9371186" y="2855890"/>
            <a:ext cx="693683" cy="44601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6" name="Chart 55">
            <a:extLst>
              <a:ext uri="{FF2B5EF4-FFF2-40B4-BE49-F238E27FC236}">
                <a16:creationId xmlns:a16="http://schemas.microsoft.com/office/drawing/2014/main" id="{6D118792-516E-8426-4970-E7E1E9C0D987}"/>
              </a:ext>
            </a:extLst>
          </p:cNvPr>
          <p:cNvGraphicFramePr/>
          <p:nvPr>
            <p:extLst>
              <p:ext uri="{D42A27DB-BD31-4B8C-83A1-F6EECF244321}">
                <p14:modId xmlns:p14="http://schemas.microsoft.com/office/powerpoint/2010/main" val="223452183"/>
              </p:ext>
            </p:extLst>
          </p:nvPr>
        </p:nvGraphicFramePr>
        <p:xfrm>
          <a:off x="5377909" y="2146023"/>
          <a:ext cx="1436181" cy="15852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2705844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9F91-8011-D24B-B497-FB58180D872C}"/>
              </a:ext>
            </a:extLst>
          </p:cNvPr>
          <p:cNvSpPr>
            <a:spLocks noGrp="1"/>
          </p:cNvSpPr>
          <p:nvPr>
            <p:ph type="title"/>
          </p:nvPr>
        </p:nvSpPr>
        <p:spPr/>
        <p:txBody>
          <a:bodyPr/>
          <a:lstStyle/>
          <a:p>
            <a:r>
              <a:rPr lang="en-GB" dirty="0"/>
              <a:t>Liability management</a:t>
            </a:r>
          </a:p>
        </p:txBody>
      </p:sp>
      <p:sp>
        <p:nvSpPr>
          <p:cNvPr id="3" name="Content Placeholder 2">
            <a:extLst>
              <a:ext uri="{FF2B5EF4-FFF2-40B4-BE49-F238E27FC236}">
                <a16:creationId xmlns:a16="http://schemas.microsoft.com/office/drawing/2014/main" id="{465DAEB2-8360-DBB7-F54E-0DF7B2A958E4}"/>
              </a:ext>
            </a:extLst>
          </p:cNvPr>
          <p:cNvSpPr>
            <a:spLocks noGrp="1"/>
          </p:cNvSpPr>
          <p:nvPr>
            <p:ph idx="1"/>
          </p:nvPr>
        </p:nvSpPr>
        <p:spPr>
          <a:xfrm>
            <a:off x="838200" y="1440000"/>
            <a:ext cx="10515600" cy="4897738"/>
          </a:xfrm>
        </p:spPr>
        <p:txBody>
          <a:bodyPr>
            <a:normAutofit/>
          </a:bodyPr>
          <a:lstStyle/>
          <a:p>
            <a:pPr>
              <a:lnSpc>
                <a:spcPct val="95000"/>
              </a:lnSpc>
              <a:spcBef>
                <a:spcPts val="1800"/>
              </a:spcBef>
            </a:pPr>
            <a:r>
              <a:rPr lang="en-GB" dirty="0"/>
              <a:t>Trustees and sponsor worked together to provide options that were a ‘win-win’ for all parties.</a:t>
            </a:r>
          </a:p>
          <a:p>
            <a:pPr>
              <a:lnSpc>
                <a:spcPct val="95000"/>
              </a:lnSpc>
              <a:spcBef>
                <a:spcPts val="1800"/>
              </a:spcBef>
            </a:pPr>
            <a:r>
              <a:rPr lang="en-GB" dirty="0"/>
              <a:t>Liability management exercises included:</a:t>
            </a:r>
          </a:p>
          <a:p>
            <a:pPr lvl="1">
              <a:lnSpc>
                <a:spcPct val="95000"/>
              </a:lnSpc>
              <a:spcBef>
                <a:spcPts val="1800"/>
              </a:spcBef>
            </a:pPr>
            <a:r>
              <a:rPr lang="en-GB" dirty="0"/>
              <a:t>Enhanced transfer-values</a:t>
            </a:r>
          </a:p>
          <a:p>
            <a:pPr lvl="1">
              <a:lnSpc>
                <a:spcPct val="95000"/>
              </a:lnSpc>
              <a:spcBef>
                <a:spcPts val="1800"/>
              </a:spcBef>
            </a:pPr>
            <a:r>
              <a:rPr lang="en-GB" dirty="0"/>
              <a:t>Trivial commutation</a:t>
            </a:r>
          </a:p>
          <a:p>
            <a:pPr lvl="1">
              <a:lnSpc>
                <a:spcPct val="95000"/>
              </a:lnSpc>
              <a:spcBef>
                <a:spcPts val="1800"/>
              </a:spcBef>
            </a:pPr>
            <a:r>
              <a:rPr lang="en-GB" dirty="0"/>
              <a:t>Providing retirement quotes &amp; CETVs for members aged 55, 60 and 65</a:t>
            </a:r>
            <a:br>
              <a:rPr lang="en-GB" dirty="0"/>
            </a:br>
            <a:endParaRPr lang="en-GB" dirty="0"/>
          </a:p>
          <a:p>
            <a:pPr>
              <a:lnSpc>
                <a:spcPct val="95000"/>
              </a:lnSpc>
              <a:spcBef>
                <a:spcPts val="1800"/>
              </a:spcBef>
            </a:pPr>
            <a:r>
              <a:rPr lang="en-GB" dirty="0"/>
              <a:t>Early retirement offer was very popular with members, many of whom were not aware they could retire before age 65.</a:t>
            </a:r>
          </a:p>
        </p:txBody>
      </p:sp>
      <p:pic>
        <p:nvPicPr>
          <p:cNvPr id="4" name="Picture 3">
            <a:extLst>
              <a:ext uri="{FF2B5EF4-FFF2-40B4-BE49-F238E27FC236}">
                <a16:creationId xmlns:a16="http://schemas.microsoft.com/office/drawing/2014/main" id="{A188E09E-C52C-E868-8C92-D734085BD562}"/>
              </a:ext>
            </a:extLst>
          </p:cNvPr>
          <p:cNvPicPr>
            <a:picLocks noChangeAspect="1"/>
          </p:cNvPicPr>
          <p:nvPr/>
        </p:nvPicPr>
        <p:blipFill>
          <a:blip r:embed="rId2"/>
          <a:stretch>
            <a:fillRect/>
          </a:stretch>
        </p:blipFill>
        <p:spPr>
          <a:xfrm>
            <a:off x="10436706" y="5968903"/>
            <a:ext cx="1508342" cy="637097"/>
          </a:xfrm>
          <a:prstGeom prst="rect">
            <a:avLst/>
          </a:prstGeom>
        </p:spPr>
      </p:pic>
    </p:spTree>
    <p:extLst>
      <p:ext uri="{BB962C8B-B14F-4D97-AF65-F5344CB8AC3E}">
        <p14:creationId xmlns:p14="http://schemas.microsoft.com/office/powerpoint/2010/main" val="215885121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9F91-8011-D24B-B497-FB58180D872C}"/>
              </a:ext>
            </a:extLst>
          </p:cNvPr>
          <p:cNvSpPr>
            <a:spLocks noGrp="1"/>
          </p:cNvSpPr>
          <p:nvPr>
            <p:ph type="title"/>
          </p:nvPr>
        </p:nvSpPr>
        <p:spPr/>
        <p:txBody>
          <a:bodyPr>
            <a:normAutofit/>
          </a:bodyPr>
          <a:lstStyle/>
          <a:p>
            <a:r>
              <a:rPr lang="en-GB" dirty="0"/>
              <a:t>Change in position since 2012</a:t>
            </a:r>
          </a:p>
        </p:txBody>
      </p:sp>
      <p:grpSp>
        <p:nvGrpSpPr>
          <p:cNvPr id="14" name="Group 13">
            <a:extLst>
              <a:ext uri="{FF2B5EF4-FFF2-40B4-BE49-F238E27FC236}">
                <a16:creationId xmlns:a16="http://schemas.microsoft.com/office/drawing/2014/main" id="{0E19D216-DA31-7067-DA8E-533285C26600}"/>
              </a:ext>
            </a:extLst>
          </p:cNvPr>
          <p:cNvGrpSpPr/>
          <p:nvPr/>
        </p:nvGrpSpPr>
        <p:grpSpPr>
          <a:xfrm>
            <a:off x="838200" y="1798989"/>
            <a:ext cx="10440185" cy="2758235"/>
            <a:chOff x="838200" y="2402305"/>
            <a:chExt cx="10440185" cy="2758235"/>
          </a:xfrm>
        </p:grpSpPr>
        <p:graphicFrame>
          <p:nvGraphicFramePr>
            <p:cNvPr id="8" name="Chart 7">
              <a:extLst>
                <a:ext uri="{FF2B5EF4-FFF2-40B4-BE49-F238E27FC236}">
                  <a16:creationId xmlns:a16="http://schemas.microsoft.com/office/drawing/2014/main" id="{F332FC8C-9C1A-1220-3EE9-DCC09E812705}"/>
                </a:ext>
              </a:extLst>
            </p:cNvPr>
            <p:cNvGraphicFramePr/>
            <p:nvPr>
              <p:extLst>
                <p:ext uri="{D42A27DB-BD31-4B8C-83A1-F6EECF244321}">
                  <p14:modId xmlns:p14="http://schemas.microsoft.com/office/powerpoint/2010/main" val="1717735762"/>
                </p:ext>
              </p:extLst>
            </p:nvPr>
          </p:nvGraphicFramePr>
          <p:xfrm>
            <a:off x="838200" y="2402305"/>
            <a:ext cx="2488676" cy="23581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550AAF46-A913-4F02-0818-6D52FCFE6881}"/>
                </a:ext>
              </a:extLst>
            </p:cNvPr>
            <p:cNvGraphicFramePr/>
            <p:nvPr>
              <p:extLst>
                <p:ext uri="{D42A27DB-BD31-4B8C-83A1-F6EECF244321}">
                  <p14:modId xmlns:p14="http://schemas.microsoft.com/office/powerpoint/2010/main" val="1350843031"/>
                </p:ext>
              </p:extLst>
            </p:nvPr>
          </p:nvGraphicFramePr>
          <p:xfrm>
            <a:off x="6139206" y="2402306"/>
            <a:ext cx="2488676" cy="235818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D02C77A9-85FF-F39B-36C4-1720FAB429A5}"/>
                </a:ext>
              </a:extLst>
            </p:cNvPr>
            <p:cNvPicPr>
              <a:picLocks noChangeAspect="1"/>
            </p:cNvPicPr>
            <p:nvPr/>
          </p:nvPicPr>
          <p:blipFill>
            <a:blip r:embed="rId4"/>
            <a:stretch>
              <a:fillRect/>
            </a:stretch>
          </p:blipFill>
          <p:spPr>
            <a:xfrm>
              <a:off x="4062412" y="4760490"/>
              <a:ext cx="4067175" cy="400050"/>
            </a:xfrm>
            <a:prstGeom prst="rect">
              <a:avLst/>
            </a:prstGeom>
          </p:spPr>
        </p:pic>
        <p:graphicFrame>
          <p:nvGraphicFramePr>
            <p:cNvPr id="12" name="Chart 11">
              <a:extLst>
                <a:ext uri="{FF2B5EF4-FFF2-40B4-BE49-F238E27FC236}">
                  <a16:creationId xmlns:a16="http://schemas.microsoft.com/office/drawing/2014/main" id="{9A9D6356-2F7A-571D-1D4F-74C814440986}"/>
                </a:ext>
              </a:extLst>
            </p:cNvPr>
            <p:cNvGraphicFramePr/>
            <p:nvPr>
              <p:extLst>
                <p:ext uri="{D42A27DB-BD31-4B8C-83A1-F6EECF244321}">
                  <p14:modId xmlns:p14="http://schemas.microsoft.com/office/powerpoint/2010/main" val="678159104"/>
                </p:ext>
              </p:extLst>
            </p:nvPr>
          </p:nvGraphicFramePr>
          <p:xfrm>
            <a:off x="3488703" y="2402307"/>
            <a:ext cx="2488676" cy="23581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160EBBF0-158F-D050-34AF-22F357C00118}"/>
                </a:ext>
              </a:extLst>
            </p:cNvPr>
            <p:cNvGraphicFramePr/>
            <p:nvPr>
              <p:extLst>
                <p:ext uri="{D42A27DB-BD31-4B8C-83A1-F6EECF244321}">
                  <p14:modId xmlns:p14="http://schemas.microsoft.com/office/powerpoint/2010/main" val="3798015415"/>
                </p:ext>
              </p:extLst>
            </p:nvPr>
          </p:nvGraphicFramePr>
          <p:xfrm>
            <a:off x="8789709" y="2402305"/>
            <a:ext cx="2488676" cy="2358185"/>
          </p:xfrm>
          <a:graphic>
            <a:graphicData uri="http://schemas.openxmlformats.org/drawingml/2006/chart">
              <c:chart xmlns:c="http://schemas.openxmlformats.org/drawingml/2006/chart" xmlns:r="http://schemas.openxmlformats.org/officeDocument/2006/relationships" r:id="rId6"/>
            </a:graphicData>
          </a:graphic>
        </p:graphicFrame>
      </p:grpSp>
      <p:graphicFrame>
        <p:nvGraphicFramePr>
          <p:cNvPr id="15" name="Table 7">
            <a:extLst>
              <a:ext uri="{FF2B5EF4-FFF2-40B4-BE49-F238E27FC236}">
                <a16:creationId xmlns:a16="http://schemas.microsoft.com/office/drawing/2014/main" id="{F21441C7-DBCD-E738-5EC1-0C2DBB7876F4}"/>
              </a:ext>
            </a:extLst>
          </p:cNvPr>
          <p:cNvGraphicFramePr>
            <a:graphicFrameLocks noGrp="1"/>
          </p:cNvGraphicFramePr>
          <p:nvPr>
            <p:extLst>
              <p:ext uri="{D42A27DB-BD31-4B8C-83A1-F6EECF244321}">
                <p14:modId xmlns:p14="http://schemas.microsoft.com/office/powerpoint/2010/main" val="506999559"/>
              </p:ext>
            </p:extLst>
          </p:nvPr>
        </p:nvGraphicFramePr>
        <p:xfrm>
          <a:off x="2421776" y="5040556"/>
          <a:ext cx="7434859" cy="1097280"/>
        </p:xfrm>
        <a:graphic>
          <a:graphicData uri="http://schemas.openxmlformats.org/drawingml/2006/table">
            <a:tbl>
              <a:tblPr>
                <a:tableStyleId>{5C22544A-7EE6-4342-B048-85BDC9FD1C3A}</a:tableStyleId>
              </a:tblPr>
              <a:tblGrid>
                <a:gridCol w="2432115">
                  <a:extLst>
                    <a:ext uri="{9D8B030D-6E8A-4147-A177-3AD203B41FA5}">
                      <a16:colId xmlns:a16="http://schemas.microsoft.com/office/drawing/2014/main" val="1105819872"/>
                    </a:ext>
                  </a:extLst>
                </a:gridCol>
                <a:gridCol w="1250686">
                  <a:extLst>
                    <a:ext uri="{9D8B030D-6E8A-4147-A177-3AD203B41FA5}">
                      <a16:colId xmlns:a16="http://schemas.microsoft.com/office/drawing/2014/main" val="474839364"/>
                    </a:ext>
                  </a:extLst>
                </a:gridCol>
                <a:gridCol w="1250686">
                  <a:extLst>
                    <a:ext uri="{9D8B030D-6E8A-4147-A177-3AD203B41FA5}">
                      <a16:colId xmlns:a16="http://schemas.microsoft.com/office/drawing/2014/main" val="3376681362"/>
                    </a:ext>
                  </a:extLst>
                </a:gridCol>
                <a:gridCol w="1250686">
                  <a:extLst>
                    <a:ext uri="{9D8B030D-6E8A-4147-A177-3AD203B41FA5}">
                      <a16:colId xmlns:a16="http://schemas.microsoft.com/office/drawing/2014/main" val="1546990423"/>
                    </a:ext>
                  </a:extLst>
                </a:gridCol>
                <a:gridCol w="1250686">
                  <a:extLst>
                    <a:ext uri="{9D8B030D-6E8A-4147-A177-3AD203B41FA5}">
                      <a16:colId xmlns:a16="http://schemas.microsoft.com/office/drawing/2014/main" val="3517746611"/>
                    </a:ext>
                  </a:extLst>
                </a:gridCol>
              </a:tblGrid>
              <a:tr h="288000">
                <a:tc>
                  <a:txBody>
                    <a:bodyPr/>
                    <a:lstStyle/>
                    <a:p>
                      <a:r>
                        <a:rPr lang="en-GB" sz="1800" b="1" dirty="0"/>
                        <a:t>Solvency (£’m)</a:t>
                      </a:r>
                    </a:p>
                  </a:txBody>
                  <a:tcPr>
                    <a:noFill/>
                  </a:tcPr>
                </a:tc>
                <a:tc>
                  <a:txBody>
                    <a:bodyPr/>
                    <a:lstStyle/>
                    <a:p>
                      <a:pPr algn="ctr"/>
                      <a:r>
                        <a:rPr lang="en-GB" sz="1800" b="1" dirty="0"/>
                        <a:t>2012</a:t>
                      </a:r>
                    </a:p>
                  </a:txBody>
                  <a:tcPr>
                    <a:noFill/>
                  </a:tcPr>
                </a:tc>
                <a:tc>
                  <a:txBody>
                    <a:bodyPr/>
                    <a:lstStyle/>
                    <a:p>
                      <a:pPr algn="ctr"/>
                      <a:r>
                        <a:rPr lang="en-GB" sz="1800" b="1" dirty="0"/>
                        <a:t>2015</a:t>
                      </a:r>
                    </a:p>
                  </a:txBody>
                  <a:tcPr>
                    <a:noFill/>
                  </a:tcPr>
                </a:tc>
                <a:tc>
                  <a:txBody>
                    <a:bodyPr/>
                    <a:lstStyle/>
                    <a:p>
                      <a:pPr algn="ctr"/>
                      <a:r>
                        <a:rPr lang="en-GB" sz="1800" b="1" dirty="0"/>
                        <a:t>2018</a:t>
                      </a:r>
                    </a:p>
                  </a:txBody>
                  <a:tcPr>
                    <a:noFill/>
                  </a:tcPr>
                </a:tc>
                <a:tc>
                  <a:txBody>
                    <a:bodyPr/>
                    <a:lstStyle/>
                    <a:p>
                      <a:pPr algn="ctr"/>
                      <a:r>
                        <a:rPr lang="en-GB" sz="1800" b="1" dirty="0"/>
                        <a:t>2021</a:t>
                      </a:r>
                    </a:p>
                  </a:txBody>
                  <a:tcPr>
                    <a:noFill/>
                  </a:tcPr>
                </a:tc>
                <a:extLst>
                  <a:ext uri="{0D108BD9-81ED-4DB2-BD59-A6C34878D82A}">
                    <a16:rowId xmlns:a16="http://schemas.microsoft.com/office/drawing/2014/main" val="525934837"/>
                  </a:ext>
                </a:extLst>
              </a:tr>
              <a:tr h="288000">
                <a:tc>
                  <a:txBody>
                    <a:bodyPr/>
                    <a:lstStyle/>
                    <a:p>
                      <a:r>
                        <a:rPr lang="en-GB" sz="1800" b="1" dirty="0"/>
                        <a:t>Surplus / (Shortfall)</a:t>
                      </a:r>
                    </a:p>
                  </a:txBody>
                  <a:tcPr>
                    <a:noFill/>
                  </a:tcPr>
                </a:tc>
                <a:tc>
                  <a:txBody>
                    <a:bodyPr/>
                    <a:lstStyle/>
                    <a:p>
                      <a:pPr algn="ctr"/>
                      <a:r>
                        <a:rPr lang="en-GB" sz="1800" b="0" dirty="0"/>
                        <a:t>(27.5)</a:t>
                      </a:r>
                    </a:p>
                  </a:txBody>
                  <a:tcPr>
                    <a:noFill/>
                  </a:tcPr>
                </a:tc>
                <a:tc>
                  <a:txBody>
                    <a:bodyPr/>
                    <a:lstStyle/>
                    <a:p>
                      <a:pPr algn="ctr"/>
                      <a:r>
                        <a:rPr lang="en-GB" sz="1800" b="0" dirty="0"/>
                        <a:t>(21.4)</a:t>
                      </a:r>
                    </a:p>
                  </a:txBody>
                  <a:tcPr>
                    <a:noFill/>
                  </a:tcPr>
                </a:tc>
                <a:tc>
                  <a:txBody>
                    <a:bodyPr/>
                    <a:lstStyle/>
                    <a:p>
                      <a:pPr algn="ctr"/>
                      <a:r>
                        <a:rPr lang="en-GB" sz="1800" b="0" dirty="0"/>
                        <a:t>(10.4)</a:t>
                      </a:r>
                    </a:p>
                  </a:txBody>
                  <a:tcPr>
                    <a:noFill/>
                  </a:tcPr>
                </a:tc>
                <a:tc>
                  <a:txBody>
                    <a:bodyPr/>
                    <a:lstStyle/>
                    <a:p>
                      <a:pPr algn="ctr"/>
                      <a:r>
                        <a:rPr lang="en-GB" sz="1800" b="0" dirty="0"/>
                        <a:t>4.8</a:t>
                      </a:r>
                    </a:p>
                  </a:txBody>
                  <a:tcPr>
                    <a:noFill/>
                  </a:tcPr>
                </a:tc>
                <a:extLst>
                  <a:ext uri="{0D108BD9-81ED-4DB2-BD59-A6C34878D82A}">
                    <a16:rowId xmlns:a16="http://schemas.microsoft.com/office/drawing/2014/main" val="1004475543"/>
                  </a:ext>
                </a:extLst>
              </a:tr>
              <a:tr h="288000">
                <a:tc>
                  <a:txBody>
                    <a:bodyPr/>
                    <a:lstStyle/>
                    <a:p>
                      <a:r>
                        <a:rPr lang="en-GB" sz="1800" b="1" dirty="0"/>
                        <a:t>Funding Level</a:t>
                      </a:r>
                    </a:p>
                  </a:txBody>
                  <a:tcPr>
                    <a:noFill/>
                  </a:tcPr>
                </a:tc>
                <a:tc>
                  <a:txBody>
                    <a:bodyPr/>
                    <a:lstStyle/>
                    <a:p>
                      <a:pPr algn="ctr"/>
                      <a:r>
                        <a:rPr lang="en-GB" sz="1800" b="0" dirty="0"/>
                        <a:t>61%</a:t>
                      </a:r>
                    </a:p>
                  </a:txBody>
                  <a:tcPr>
                    <a:noFill/>
                  </a:tcPr>
                </a:tc>
                <a:tc>
                  <a:txBody>
                    <a:bodyPr/>
                    <a:lstStyle/>
                    <a:p>
                      <a:pPr algn="ctr"/>
                      <a:r>
                        <a:rPr lang="en-GB" sz="1800" b="0" dirty="0"/>
                        <a:t>71%</a:t>
                      </a:r>
                    </a:p>
                  </a:txBody>
                  <a:tcPr>
                    <a:noFill/>
                  </a:tcPr>
                </a:tc>
                <a:tc>
                  <a:txBody>
                    <a:bodyPr/>
                    <a:lstStyle/>
                    <a:p>
                      <a:pPr algn="ctr"/>
                      <a:r>
                        <a:rPr lang="en-GB" sz="1800" b="0" dirty="0"/>
                        <a:t>86%</a:t>
                      </a:r>
                    </a:p>
                  </a:txBody>
                  <a:tcPr>
                    <a:noFill/>
                  </a:tcPr>
                </a:tc>
                <a:tc>
                  <a:txBody>
                    <a:bodyPr/>
                    <a:lstStyle/>
                    <a:p>
                      <a:pPr algn="ctr"/>
                      <a:r>
                        <a:rPr lang="en-GB" sz="1800" b="0" dirty="0"/>
                        <a:t>107%</a:t>
                      </a:r>
                    </a:p>
                  </a:txBody>
                  <a:tcPr>
                    <a:noFill/>
                  </a:tcPr>
                </a:tc>
                <a:extLst>
                  <a:ext uri="{0D108BD9-81ED-4DB2-BD59-A6C34878D82A}">
                    <a16:rowId xmlns:a16="http://schemas.microsoft.com/office/drawing/2014/main" val="3751326167"/>
                  </a:ext>
                </a:extLst>
              </a:tr>
            </a:tbl>
          </a:graphicData>
        </a:graphic>
      </p:graphicFrame>
      <p:pic>
        <p:nvPicPr>
          <p:cNvPr id="3" name="Picture 2">
            <a:extLst>
              <a:ext uri="{FF2B5EF4-FFF2-40B4-BE49-F238E27FC236}">
                <a16:creationId xmlns:a16="http://schemas.microsoft.com/office/drawing/2014/main" id="{14C15088-56BB-889A-F03A-F7D5B4537286}"/>
              </a:ext>
            </a:extLst>
          </p:cNvPr>
          <p:cNvPicPr>
            <a:picLocks noChangeAspect="1"/>
          </p:cNvPicPr>
          <p:nvPr/>
        </p:nvPicPr>
        <p:blipFill>
          <a:blip r:embed="rId7"/>
          <a:stretch>
            <a:fillRect/>
          </a:stretch>
        </p:blipFill>
        <p:spPr>
          <a:xfrm>
            <a:off x="10436706" y="5968903"/>
            <a:ext cx="1508342" cy="637097"/>
          </a:xfrm>
          <a:prstGeom prst="rect">
            <a:avLst/>
          </a:prstGeom>
        </p:spPr>
      </p:pic>
    </p:spTree>
    <p:extLst>
      <p:ext uri="{BB962C8B-B14F-4D97-AF65-F5344CB8AC3E}">
        <p14:creationId xmlns:p14="http://schemas.microsoft.com/office/powerpoint/2010/main" val="25170277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9F91-8011-D24B-B497-FB58180D872C}"/>
              </a:ext>
            </a:extLst>
          </p:cNvPr>
          <p:cNvSpPr>
            <a:spLocks noGrp="1"/>
          </p:cNvSpPr>
          <p:nvPr>
            <p:ph type="title"/>
          </p:nvPr>
        </p:nvSpPr>
        <p:spPr/>
        <p:txBody>
          <a:bodyPr/>
          <a:lstStyle/>
          <a:p>
            <a:r>
              <a:rPr lang="en-GB" dirty="0"/>
              <a:t>Timeline to buy-in</a:t>
            </a:r>
          </a:p>
        </p:txBody>
      </p:sp>
      <p:graphicFrame>
        <p:nvGraphicFramePr>
          <p:cNvPr id="4" name="Content Placeholder 3">
            <a:extLst>
              <a:ext uri="{FF2B5EF4-FFF2-40B4-BE49-F238E27FC236}">
                <a16:creationId xmlns:a16="http://schemas.microsoft.com/office/drawing/2014/main" id="{365C043A-9D1C-8CD7-DA32-4CE15398782D}"/>
              </a:ext>
            </a:extLst>
          </p:cNvPr>
          <p:cNvGraphicFramePr>
            <a:graphicFrameLocks noGrp="1"/>
          </p:cNvGraphicFramePr>
          <p:nvPr>
            <p:ph idx="1"/>
            <p:extLst>
              <p:ext uri="{D42A27DB-BD31-4B8C-83A1-F6EECF244321}">
                <p14:modId xmlns:p14="http://schemas.microsoft.com/office/powerpoint/2010/main" val="2608961026"/>
              </p:ext>
            </p:extLst>
          </p:nvPr>
        </p:nvGraphicFramePr>
        <p:xfrm>
          <a:off x="838200" y="1439863"/>
          <a:ext cx="10515600" cy="4761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084867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9F91-8011-D24B-B497-FB58180D872C}"/>
              </a:ext>
            </a:extLst>
          </p:cNvPr>
          <p:cNvSpPr>
            <a:spLocks noGrp="1"/>
          </p:cNvSpPr>
          <p:nvPr>
            <p:ph type="title"/>
          </p:nvPr>
        </p:nvSpPr>
        <p:spPr/>
        <p:txBody>
          <a:bodyPr/>
          <a:lstStyle/>
          <a:p>
            <a:r>
              <a:rPr lang="en-GB" dirty="0"/>
              <a:t>Surplus decisions</a:t>
            </a:r>
          </a:p>
        </p:txBody>
      </p:sp>
      <p:sp>
        <p:nvSpPr>
          <p:cNvPr id="3" name="Content Placeholder 2">
            <a:extLst>
              <a:ext uri="{FF2B5EF4-FFF2-40B4-BE49-F238E27FC236}">
                <a16:creationId xmlns:a16="http://schemas.microsoft.com/office/drawing/2014/main" id="{465DAEB2-8360-DBB7-F54E-0DF7B2A958E4}"/>
              </a:ext>
            </a:extLst>
          </p:cNvPr>
          <p:cNvSpPr>
            <a:spLocks noGrp="1"/>
          </p:cNvSpPr>
          <p:nvPr>
            <p:ph idx="1"/>
          </p:nvPr>
        </p:nvSpPr>
        <p:spPr>
          <a:xfrm>
            <a:off x="838200" y="1440000"/>
            <a:ext cx="10515600" cy="5166000"/>
          </a:xfrm>
        </p:spPr>
        <p:txBody>
          <a:bodyPr>
            <a:normAutofit/>
          </a:bodyPr>
          <a:lstStyle/>
          <a:p>
            <a:r>
              <a:rPr lang="en-GB" dirty="0"/>
              <a:t>2021 valuation results and insurer quotes indicated a material surplus.</a:t>
            </a:r>
          </a:p>
          <a:p>
            <a:r>
              <a:rPr lang="en-GB" dirty="0"/>
              <a:t>Legal advice confirmed that any the decision on how any remaining assets were used lay with the sponsor.</a:t>
            </a:r>
          </a:p>
          <a:p>
            <a:r>
              <a:rPr lang="en-GB" dirty="0"/>
              <a:t>Intervention of the sponsor meant that members avoided the PPF and received full benefits.</a:t>
            </a:r>
          </a:p>
          <a:p>
            <a:r>
              <a:rPr lang="en-GB" dirty="0"/>
              <a:t>View was taken that any surplus was to be returned to the sponsor.</a:t>
            </a:r>
          </a:p>
          <a:p>
            <a:pPr marL="0" indent="0" algn="ctr">
              <a:spcBef>
                <a:spcPts val="1800"/>
              </a:spcBef>
              <a:buNone/>
            </a:pPr>
            <a:r>
              <a:rPr lang="en-GB" b="1" dirty="0">
                <a:solidFill>
                  <a:schemeClr val="tx2"/>
                </a:solidFill>
              </a:rPr>
              <a:t>Potentially an issue for more schemes given recent market conditions. Very scheme specific, trustees and employers should understand what their rules require.</a:t>
            </a:r>
          </a:p>
        </p:txBody>
      </p:sp>
    </p:spTree>
    <p:extLst>
      <p:ext uri="{BB962C8B-B14F-4D97-AF65-F5344CB8AC3E}">
        <p14:creationId xmlns:p14="http://schemas.microsoft.com/office/powerpoint/2010/main" val="26399298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9F91-8011-D24B-B497-FB58180D872C}"/>
              </a:ext>
            </a:extLst>
          </p:cNvPr>
          <p:cNvSpPr>
            <a:spLocks noGrp="1"/>
          </p:cNvSpPr>
          <p:nvPr>
            <p:ph type="title"/>
          </p:nvPr>
        </p:nvSpPr>
        <p:spPr/>
        <p:txBody>
          <a:bodyPr/>
          <a:lstStyle/>
          <a:p>
            <a:r>
              <a:rPr lang="en-GB" dirty="0"/>
              <a:t>How we assisted the Trustees</a:t>
            </a:r>
          </a:p>
        </p:txBody>
      </p:sp>
      <p:graphicFrame>
        <p:nvGraphicFramePr>
          <p:cNvPr id="7" name="Content Placeholder 6">
            <a:extLst>
              <a:ext uri="{FF2B5EF4-FFF2-40B4-BE49-F238E27FC236}">
                <a16:creationId xmlns:a16="http://schemas.microsoft.com/office/drawing/2014/main" id="{E96F89E3-3DCE-AB84-D424-8E88DA878907}"/>
              </a:ext>
            </a:extLst>
          </p:cNvPr>
          <p:cNvGraphicFramePr>
            <a:graphicFrameLocks noGrp="1"/>
          </p:cNvGraphicFramePr>
          <p:nvPr>
            <p:ph idx="1"/>
            <p:extLst>
              <p:ext uri="{D42A27DB-BD31-4B8C-83A1-F6EECF244321}">
                <p14:modId xmlns:p14="http://schemas.microsoft.com/office/powerpoint/2010/main" val="65659134"/>
              </p:ext>
            </p:extLst>
          </p:nvPr>
        </p:nvGraphicFramePr>
        <p:xfrm>
          <a:off x="838200" y="1439863"/>
          <a:ext cx="10515600" cy="4319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564102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28C3581-2055-4231-8960-748221EE5F31}"/>
              </a:ext>
            </a:extLst>
          </p:cNvPr>
          <p:cNvSpPr>
            <a:spLocks noGrp="1"/>
          </p:cNvSpPr>
          <p:nvPr>
            <p:ph type="title"/>
          </p:nvPr>
        </p:nvSpPr>
        <p:spPr/>
        <p:txBody>
          <a:bodyPr/>
          <a:lstStyle/>
          <a:p>
            <a:r>
              <a:rPr lang="en-GB" sz="4800" dirty="0"/>
              <a:t>First Actuarial Client Conference</a:t>
            </a:r>
            <a:r>
              <a:rPr lang="en-GB" sz="4800" dirty="0">
                <a:solidFill>
                  <a:srgbClr val="F6AD04"/>
                </a:solidFill>
              </a:rPr>
              <a:t> .</a:t>
            </a:r>
            <a:endParaRPr lang="en-GB" sz="4800" dirty="0"/>
          </a:p>
        </p:txBody>
      </p:sp>
      <p:sp>
        <p:nvSpPr>
          <p:cNvPr id="6" name="Text Placeholder 5">
            <a:extLst>
              <a:ext uri="{FF2B5EF4-FFF2-40B4-BE49-F238E27FC236}">
                <a16:creationId xmlns:a16="http://schemas.microsoft.com/office/drawing/2014/main" id="{1BBA89C9-4D40-4842-9C3F-015D9971B89C}"/>
              </a:ext>
            </a:extLst>
          </p:cNvPr>
          <p:cNvSpPr>
            <a:spLocks noGrp="1"/>
          </p:cNvSpPr>
          <p:nvPr>
            <p:ph type="body" sz="quarter" idx="13"/>
          </p:nvPr>
        </p:nvSpPr>
        <p:spPr>
          <a:xfrm>
            <a:off x="4724400" y="498474"/>
            <a:ext cx="2743200" cy="365125"/>
          </a:xfrm>
        </p:spPr>
        <p:txBody>
          <a:bodyPr/>
          <a:lstStyle/>
          <a:p>
            <a:r>
              <a:rPr lang="en-GB" b="1" dirty="0"/>
              <a:t>Thursday 6</a:t>
            </a:r>
            <a:r>
              <a:rPr lang="en-GB" b="1" baseline="30000" dirty="0"/>
              <a:t>th</a:t>
            </a:r>
            <a:r>
              <a:rPr lang="en-GB" b="1" dirty="0"/>
              <a:t> October 2022</a:t>
            </a:r>
          </a:p>
        </p:txBody>
      </p:sp>
      <p:sp>
        <p:nvSpPr>
          <p:cNvPr id="25" name="Text Placeholder 24">
            <a:extLst>
              <a:ext uri="{FF2B5EF4-FFF2-40B4-BE49-F238E27FC236}">
                <a16:creationId xmlns:a16="http://schemas.microsoft.com/office/drawing/2014/main" id="{0A9DA3D5-94A8-4839-AA8D-0E3C9E4434AA}"/>
              </a:ext>
            </a:extLst>
          </p:cNvPr>
          <p:cNvSpPr>
            <a:spLocks noGrp="1"/>
          </p:cNvSpPr>
          <p:nvPr>
            <p:ph type="body" sz="quarter" idx="14"/>
          </p:nvPr>
        </p:nvSpPr>
        <p:spPr>
          <a:xfrm>
            <a:off x="2665863" y="3822623"/>
            <a:ext cx="6860274" cy="1631951"/>
          </a:xfrm>
        </p:spPr>
        <p:txBody>
          <a:bodyPr/>
          <a:lstStyle/>
          <a:p>
            <a:r>
              <a:rPr lang="en-GB" sz="2000" dirty="0"/>
              <a:t>Tristan Walker-Buckton </a:t>
            </a:r>
            <a:r>
              <a:rPr lang="en-GB" sz="2000" dirty="0">
                <a:solidFill>
                  <a:srgbClr val="F6AD04"/>
                </a:solidFill>
              </a:rPr>
              <a:t>|</a:t>
            </a:r>
            <a:r>
              <a:rPr lang="en-GB" sz="2000" dirty="0"/>
              <a:t> Head Of Pricing</a:t>
            </a:r>
          </a:p>
          <a:p>
            <a:r>
              <a:rPr lang="en-GB" sz="2000" dirty="0"/>
              <a:t>Paul Barrett </a:t>
            </a:r>
            <a:r>
              <a:rPr lang="en-GB" sz="2000" dirty="0">
                <a:solidFill>
                  <a:srgbClr val="F6AD04"/>
                </a:solidFill>
              </a:rPr>
              <a:t>|</a:t>
            </a:r>
            <a:r>
              <a:rPr lang="en-GB" sz="2000" dirty="0"/>
              <a:t> Senior Transition Manager</a:t>
            </a:r>
          </a:p>
        </p:txBody>
      </p:sp>
    </p:spTree>
    <p:extLst>
      <p:ext uri="{BB962C8B-B14F-4D97-AF65-F5344CB8AC3E}">
        <p14:creationId xmlns:p14="http://schemas.microsoft.com/office/powerpoint/2010/main" val="85645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E490-A02A-9C1E-9783-662BAC27AE20}"/>
              </a:ext>
            </a:extLst>
          </p:cNvPr>
          <p:cNvSpPr>
            <a:spLocks noGrp="1"/>
          </p:cNvSpPr>
          <p:nvPr>
            <p:ph type="title"/>
          </p:nvPr>
        </p:nvSpPr>
        <p:spPr/>
        <p:txBody>
          <a:bodyPr/>
          <a:lstStyle/>
          <a:p>
            <a:r>
              <a:rPr lang="en-GB" dirty="0"/>
              <a:t>Introductions</a:t>
            </a:r>
          </a:p>
        </p:txBody>
      </p:sp>
      <p:pic>
        <p:nvPicPr>
          <p:cNvPr id="5" name="Content Placeholder 4" descr="A person in a suit&#10;&#10;Description automatically generated with medium confidence">
            <a:extLst>
              <a:ext uri="{FF2B5EF4-FFF2-40B4-BE49-F238E27FC236}">
                <a16:creationId xmlns:a16="http://schemas.microsoft.com/office/drawing/2014/main" id="{BE186AEB-4307-85D7-933A-94FD3A701F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087" t="3066" r="46159" b="26672"/>
          <a:stretch/>
        </p:blipFill>
        <p:spPr>
          <a:xfrm>
            <a:off x="838200" y="2020156"/>
            <a:ext cx="1708689" cy="1708689"/>
          </a:xfrm>
        </p:spPr>
      </p:pic>
      <p:sp>
        <p:nvSpPr>
          <p:cNvPr id="8" name="TextBox 7">
            <a:extLst>
              <a:ext uri="{FF2B5EF4-FFF2-40B4-BE49-F238E27FC236}">
                <a16:creationId xmlns:a16="http://schemas.microsoft.com/office/drawing/2014/main" id="{4BD6B40D-20A3-52B9-4529-6E16184D1809}"/>
              </a:ext>
            </a:extLst>
          </p:cNvPr>
          <p:cNvSpPr txBox="1"/>
          <p:nvPr/>
        </p:nvSpPr>
        <p:spPr>
          <a:xfrm>
            <a:off x="838200" y="3799002"/>
            <a:ext cx="2130457" cy="923330"/>
          </a:xfrm>
          <a:prstGeom prst="rect">
            <a:avLst/>
          </a:prstGeom>
          <a:noFill/>
        </p:spPr>
        <p:txBody>
          <a:bodyPr wrap="square" rtlCol="0">
            <a:spAutoFit/>
          </a:bodyPr>
          <a:lstStyle/>
          <a:p>
            <a:r>
              <a:rPr lang="en-GB" b="1" dirty="0">
                <a:solidFill>
                  <a:schemeClr val="tx2"/>
                </a:solidFill>
              </a:rPr>
              <a:t>Craig Moran</a:t>
            </a:r>
          </a:p>
          <a:p>
            <a:r>
              <a:rPr lang="en-GB" b="1" dirty="0">
                <a:solidFill>
                  <a:schemeClr val="tx2"/>
                </a:solidFill>
              </a:rPr>
              <a:t>Scheme Actuary</a:t>
            </a:r>
          </a:p>
          <a:p>
            <a:r>
              <a:rPr lang="en-GB" b="1" dirty="0">
                <a:solidFill>
                  <a:schemeClr val="tx2"/>
                </a:solidFill>
              </a:rPr>
              <a:t>First Actuarial</a:t>
            </a:r>
          </a:p>
        </p:txBody>
      </p:sp>
      <p:sp>
        <p:nvSpPr>
          <p:cNvPr id="9" name="TextBox 8">
            <a:extLst>
              <a:ext uri="{FF2B5EF4-FFF2-40B4-BE49-F238E27FC236}">
                <a16:creationId xmlns:a16="http://schemas.microsoft.com/office/drawing/2014/main" id="{163B5E30-BE7C-7BE7-96A0-6A8EEF23B2C2}"/>
              </a:ext>
            </a:extLst>
          </p:cNvPr>
          <p:cNvSpPr txBox="1"/>
          <p:nvPr/>
        </p:nvSpPr>
        <p:spPr>
          <a:xfrm>
            <a:off x="3051920" y="3799001"/>
            <a:ext cx="2808836" cy="923330"/>
          </a:xfrm>
          <a:prstGeom prst="rect">
            <a:avLst/>
          </a:prstGeom>
          <a:noFill/>
        </p:spPr>
        <p:txBody>
          <a:bodyPr wrap="square" rtlCol="0">
            <a:spAutoFit/>
          </a:bodyPr>
          <a:lstStyle/>
          <a:p>
            <a:r>
              <a:rPr lang="en-GB" b="1" dirty="0">
                <a:solidFill>
                  <a:schemeClr val="tx2"/>
                </a:solidFill>
              </a:rPr>
              <a:t>Phil Kelly</a:t>
            </a:r>
          </a:p>
          <a:p>
            <a:r>
              <a:rPr lang="en-GB" b="1" dirty="0">
                <a:solidFill>
                  <a:schemeClr val="tx2"/>
                </a:solidFill>
              </a:rPr>
              <a:t>Bulk Annuity Specialist</a:t>
            </a:r>
          </a:p>
          <a:p>
            <a:r>
              <a:rPr lang="en-GB" b="1" dirty="0">
                <a:solidFill>
                  <a:schemeClr val="tx2"/>
                </a:solidFill>
              </a:rPr>
              <a:t>First Actuarial</a:t>
            </a:r>
          </a:p>
        </p:txBody>
      </p:sp>
      <p:sp>
        <p:nvSpPr>
          <p:cNvPr id="10" name="TextBox 9">
            <a:extLst>
              <a:ext uri="{FF2B5EF4-FFF2-40B4-BE49-F238E27FC236}">
                <a16:creationId xmlns:a16="http://schemas.microsoft.com/office/drawing/2014/main" id="{7ABE8518-97F2-3126-AAC9-CCE95AF19AD6}"/>
              </a:ext>
            </a:extLst>
          </p:cNvPr>
          <p:cNvSpPr txBox="1"/>
          <p:nvPr/>
        </p:nvSpPr>
        <p:spPr>
          <a:xfrm>
            <a:off x="5957322" y="3799001"/>
            <a:ext cx="2808836" cy="923330"/>
          </a:xfrm>
          <a:prstGeom prst="rect">
            <a:avLst/>
          </a:prstGeom>
          <a:noFill/>
        </p:spPr>
        <p:txBody>
          <a:bodyPr wrap="square" rtlCol="0">
            <a:spAutoFit/>
          </a:bodyPr>
          <a:lstStyle/>
          <a:p>
            <a:r>
              <a:rPr lang="en-GB" b="1" dirty="0">
                <a:solidFill>
                  <a:schemeClr val="accent3"/>
                </a:solidFill>
              </a:rPr>
              <a:t>Tristan Walker-Buckton</a:t>
            </a:r>
          </a:p>
          <a:p>
            <a:r>
              <a:rPr lang="en-GB" b="1" dirty="0">
                <a:solidFill>
                  <a:schemeClr val="accent3"/>
                </a:solidFill>
              </a:rPr>
              <a:t>Head of Pricing</a:t>
            </a:r>
          </a:p>
          <a:p>
            <a:r>
              <a:rPr lang="en-GB" b="1" dirty="0">
                <a:solidFill>
                  <a:schemeClr val="accent3"/>
                </a:solidFill>
              </a:rPr>
              <a:t>PIC</a:t>
            </a:r>
          </a:p>
        </p:txBody>
      </p:sp>
      <p:pic>
        <p:nvPicPr>
          <p:cNvPr id="7" name="Picture 6">
            <a:extLst>
              <a:ext uri="{FF2B5EF4-FFF2-40B4-BE49-F238E27FC236}">
                <a16:creationId xmlns:a16="http://schemas.microsoft.com/office/drawing/2014/main" id="{87AE90B7-031A-A899-E22D-75EB12B27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3667" y="2041473"/>
            <a:ext cx="1611988" cy="1708689"/>
          </a:xfrm>
          <a:prstGeom prst="rect">
            <a:avLst/>
          </a:prstGeom>
        </p:spPr>
      </p:pic>
      <p:sp>
        <p:nvSpPr>
          <p:cNvPr id="11" name="TextBox 10">
            <a:extLst>
              <a:ext uri="{FF2B5EF4-FFF2-40B4-BE49-F238E27FC236}">
                <a16:creationId xmlns:a16="http://schemas.microsoft.com/office/drawing/2014/main" id="{D2B12FA6-7095-D2DD-CFD8-481A80706457}"/>
              </a:ext>
            </a:extLst>
          </p:cNvPr>
          <p:cNvSpPr txBox="1"/>
          <p:nvPr/>
        </p:nvSpPr>
        <p:spPr>
          <a:xfrm>
            <a:off x="8766158" y="3799001"/>
            <a:ext cx="3139674" cy="923330"/>
          </a:xfrm>
          <a:prstGeom prst="rect">
            <a:avLst/>
          </a:prstGeom>
          <a:noFill/>
        </p:spPr>
        <p:txBody>
          <a:bodyPr wrap="square" rtlCol="0">
            <a:spAutoFit/>
          </a:bodyPr>
          <a:lstStyle/>
          <a:p>
            <a:r>
              <a:rPr lang="en-GB" b="1" dirty="0">
                <a:solidFill>
                  <a:schemeClr val="accent3"/>
                </a:solidFill>
              </a:rPr>
              <a:t>Paul Barrett</a:t>
            </a:r>
          </a:p>
          <a:p>
            <a:r>
              <a:rPr lang="en-GB" b="1" dirty="0">
                <a:solidFill>
                  <a:schemeClr val="accent3"/>
                </a:solidFill>
              </a:rPr>
              <a:t>Senior Transition Manager</a:t>
            </a:r>
          </a:p>
          <a:p>
            <a:r>
              <a:rPr lang="en-GB" b="1" dirty="0">
                <a:solidFill>
                  <a:schemeClr val="accent3"/>
                </a:solidFill>
              </a:rPr>
              <a:t>PIC</a:t>
            </a:r>
          </a:p>
        </p:txBody>
      </p:sp>
      <p:pic>
        <p:nvPicPr>
          <p:cNvPr id="12" name="Picture 11">
            <a:extLst>
              <a:ext uri="{FF2B5EF4-FFF2-40B4-BE49-F238E27FC236}">
                <a16:creationId xmlns:a16="http://schemas.microsoft.com/office/drawing/2014/main" id="{4B22C547-4972-258D-0098-08F5752DBA93}"/>
              </a:ext>
            </a:extLst>
          </p:cNvPr>
          <p:cNvPicPr>
            <a:picLocks noChangeAspect="1"/>
          </p:cNvPicPr>
          <p:nvPr/>
        </p:nvPicPr>
        <p:blipFill>
          <a:blip r:embed="rId4"/>
          <a:stretch>
            <a:fillRect/>
          </a:stretch>
        </p:blipFill>
        <p:spPr>
          <a:xfrm>
            <a:off x="6193234" y="1982869"/>
            <a:ext cx="1708689" cy="1713516"/>
          </a:xfrm>
          <a:prstGeom prst="rect">
            <a:avLst/>
          </a:prstGeom>
        </p:spPr>
      </p:pic>
      <p:pic>
        <p:nvPicPr>
          <p:cNvPr id="13" name="Picture 12" descr="A person in a suit&#10;&#10;Description automatically generated with medium confidence">
            <a:extLst>
              <a:ext uri="{FF2B5EF4-FFF2-40B4-BE49-F238E27FC236}">
                <a16:creationId xmlns:a16="http://schemas.microsoft.com/office/drawing/2014/main" id="{E148FB47-62F7-F1AE-E16F-6EC50528BF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6696" y="1982869"/>
            <a:ext cx="1710957" cy="1710957"/>
          </a:xfrm>
          <a:prstGeom prst="rect">
            <a:avLst/>
          </a:prstGeom>
        </p:spPr>
      </p:pic>
      <p:pic>
        <p:nvPicPr>
          <p:cNvPr id="3" name="Picture 2">
            <a:extLst>
              <a:ext uri="{FF2B5EF4-FFF2-40B4-BE49-F238E27FC236}">
                <a16:creationId xmlns:a16="http://schemas.microsoft.com/office/drawing/2014/main" id="{4589BA8D-3C97-A3CE-EB4D-73B4DD82A2F9}"/>
              </a:ext>
            </a:extLst>
          </p:cNvPr>
          <p:cNvPicPr>
            <a:picLocks noChangeAspect="1"/>
          </p:cNvPicPr>
          <p:nvPr/>
        </p:nvPicPr>
        <p:blipFill>
          <a:blip r:embed="rId6"/>
          <a:stretch>
            <a:fillRect/>
          </a:stretch>
        </p:blipFill>
        <p:spPr>
          <a:xfrm>
            <a:off x="10436706" y="5968903"/>
            <a:ext cx="1508342" cy="637097"/>
          </a:xfrm>
          <a:prstGeom prst="rect">
            <a:avLst/>
          </a:prstGeom>
        </p:spPr>
      </p:pic>
    </p:spTree>
    <p:extLst>
      <p:ext uri="{BB962C8B-B14F-4D97-AF65-F5344CB8AC3E}">
        <p14:creationId xmlns:p14="http://schemas.microsoft.com/office/powerpoint/2010/main" val="36396420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53BF03D7-6A02-49DD-80AF-0E7E4646995E}"/>
              </a:ext>
            </a:extLst>
          </p:cNvPr>
          <p:cNvSpPr>
            <a:spLocks noGrp="1"/>
          </p:cNvSpPr>
          <p:nvPr>
            <p:ph type="title"/>
          </p:nvPr>
        </p:nvSpPr>
        <p:spPr/>
        <p:txBody>
          <a:bodyPr anchor="t"/>
          <a:lstStyle/>
          <a:p>
            <a:r>
              <a:rPr lang="en-GB" dirty="0"/>
              <a:t>Introductions</a:t>
            </a:r>
          </a:p>
        </p:txBody>
      </p:sp>
      <p:sp>
        <p:nvSpPr>
          <p:cNvPr id="3" name="Slide Number Placeholder 2">
            <a:extLst>
              <a:ext uri="{FF2B5EF4-FFF2-40B4-BE49-F238E27FC236}">
                <a16:creationId xmlns:a16="http://schemas.microsoft.com/office/drawing/2014/main" id="{1236808A-F6D5-4AD5-813F-ED10719ABC6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BC5ED-87F5-4027-8578-F7BE9D8C36AE}" type="slidenum">
              <a:rPr kumimoji="0" lang="en-GB" sz="1200" b="1" i="0" u="none" strike="noStrike" kern="1200" cap="none" spc="0" normalizeH="0" baseline="0" noProof="0" smtClean="0">
                <a:ln>
                  <a:noFill/>
                </a:ln>
                <a:solidFill>
                  <a:srgbClr val="021F4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1" i="0" u="none" strike="noStrike" kern="1200" cap="none" spc="0" normalizeH="0" baseline="0" noProof="0">
              <a:ln>
                <a:noFill/>
              </a:ln>
              <a:solidFill>
                <a:srgbClr val="021F4E"/>
              </a:solidFill>
              <a:effectLst/>
              <a:uLnTx/>
              <a:uFillTx/>
              <a:latin typeface="Century Gothic" panose="020B0502020202020204" pitchFamily="34" charset="0"/>
              <a:ea typeface="+mn-ea"/>
              <a:cs typeface="+mn-cs"/>
            </a:endParaRPr>
          </a:p>
        </p:txBody>
      </p:sp>
      <p:sp>
        <p:nvSpPr>
          <p:cNvPr id="29" name="Content Placeholder 14">
            <a:extLst>
              <a:ext uri="{FF2B5EF4-FFF2-40B4-BE49-F238E27FC236}">
                <a16:creationId xmlns:a16="http://schemas.microsoft.com/office/drawing/2014/main" id="{72100590-D378-4CCF-826B-51EFD8D4B5C9}"/>
              </a:ext>
            </a:extLst>
          </p:cNvPr>
          <p:cNvSpPr txBox="1">
            <a:spLocks/>
          </p:cNvSpPr>
          <p:nvPr/>
        </p:nvSpPr>
        <p:spPr>
          <a:xfrm>
            <a:off x="7861301" y="1493254"/>
            <a:ext cx="3995737" cy="2948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F6AD04"/>
              </a:buClr>
              <a:buFont typeface="Arial" panose="020B0604020202020204" pitchFamily="34" charset="0"/>
              <a:buNone/>
              <a:defRPr sz="1200" b="1" kern="1200">
                <a:solidFill>
                  <a:srgbClr val="021F4E"/>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rgbClr val="3C3C3B"/>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3C3C3B"/>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3C3C3B"/>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3C3C3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None/>
              <a:tabLst/>
              <a:defRPr/>
            </a:pPr>
            <a:r>
              <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Paul Barrett| </a:t>
            </a: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Senior Transition Manager</a:t>
            </a:r>
          </a:p>
        </p:txBody>
      </p:sp>
      <p:sp>
        <p:nvSpPr>
          <p:cNvPr id="30" name="Content Placeholder 15">
            <a:extLst>
              <a:ext uri="{FF2B5EF4-FFF2-40B4-BE49-F238E27FC236}">
                <a16:creationId xmlns:a16="http://schemas.microsoft.com/office/drawing/2014/main" id="{6B6095C6-8C63-48EE-9CDB-4F2188BAE616}"/>
              </a:ext>
            </a:extLst>
          </p:cNvPr>
          <p:cNvSpPr txBox="1">
            <a:spLocks/>
          </p:cNvSpPr>
          <p:nvPr/>
        </p:nvSpPr>
        <p:spPr>
          <a:xfrm>
            <a:off x="7861301" y="1788086"/>
            <a:ext cx="3995737" cy="1185686"/>
          </a:xfrm>
          <a:prstGeom prst="rect">
            <a:avLst/>
          </a:prstGeom>
        </p:spPr>
        <p:txBody>
          <a:bodyPr vert="horz" lIns="91440" tIns="45720" rIns="91440" bIns="45720" rtlCol="0">
            <a:noAutofit/>
          </a:bodyPr>
          <a:lstStyle>
            <a:lvl1pPr marL="171450" indent="-171450" algn="l" defTabSz="914400" rtl="0" eaLnBrk="1" latinLnBrk="0" hangingPunct="1">
              <a:lnSpc>
                <a:spcPct val="90000"/>
              </a:lnSpc>
              <a:spcBef>
                <a:spcPts val="1000"/>
              </a:spcBef>
              <a:buClr>
                <a:srgbClr val="F6AD04"/>
              </a:buClr>
              <a:buFont typeface="Arial" panose="020B0604020202020204" pitchFamily="34" charset="0"/>
              <a:buChar char="•"/>
              <a:defRPr sz="1100" b="0" kern="1200">
                <a:solidFill>
                  <a:srgbClr val="021F4E"/>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rgbClr val="3C3C3B"/>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3C3C3B"/>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3C3C3B"/>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3C3C3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Char char="•"/>
              <a:tabLst>
                <a:tab pos="457200" algn="l"/>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Paul joined PIC in 2011, he was previously a Client Manager at Willis Towers Watson</a:t>
            </a:r>
          </a:p>
          <a:p>
            <a:pPr marL="171450" marR="0" lvl="0" indent="-17145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Char char="•"/>
              <a:tabLst>
                <a:tab pos="457200" algn="l"/>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Since joining PIC, Paul has transitioned 36 schemes, covering 37,000 members with assets of over £7.3bn. In addition Paul has overseen the transition of a further 37 schemes covering 79,000 members with assets of £12.9bn</a:t>
            </a:r>
          </a:p>
        </p:txBody>
      </p:sp>
      <p:sp>
        <p:nvSpPr>
          <p:cNvPr id="18" name="Content Placeholder 10">
            <a:extLst>
              <a:ext uri="{FF2B5EF4-FFF2-40B4-BE49-F238E27FC236}">
                <a16:creationId xmlns:a16="http://schemas.microsoft.com/office/drawing/2014/main" id="{F7B2D9DB-98E9-D912-0C6F-3BB96F25D6AF}"/>
              </a:ext>
            </a:extLst>
          </p:cNvPr>
          <p:cNvSpPr>
            <a:spLocks noGrp="1"/>
          </p:cNvSpPr>
          <p:nvPr>
            <p:ph idx="1"/>
          </p:nvPr>
        </p:nvSpPr>
        <p:spPr>
          <a:xfrm>
            <a:off x="2100263" y="1493254"/>
            <a:ext cx="3995737" cy="294831"/>
          </a:xfrm>
        </p:spPr>
        <p:txBody>
          <a:bodyPr/>
          <a:lstStyle/>
          <a:p>
            <a:r>
              <a:rPr lang="en-GB" dirty="0"/>
              <a:t>Tristan Walker-Buckton </a:t>
            </a:r>
            <a:r>
              <a:rPr lang="en-GB" b="0" dirty="0"/>
              <a:t>| Head of Pricing</a:t>
            </a:r>
          </a:p>
        </p:txBody>
      </p:sp>
      <p:sp>
        <p:nvSpPr>
          <p:cNvPr id="19" name="Content Placeholder 11">
            <a:extLst>
              <a:ext uri="{FF2B5EF4-FFF2-40B4-BE49-F238E27FC236}">
                <a16:creationId xmlns:a16="http://schemas.microsoft.com/office/drawing/2014/main" id="{D5F25B95-B7FC-2DBA-2A53-BE60104D2935}"/>
              </a:ext>
            </a:extLst>
          </p:cNvPr>
          <p:cNvSpPr>
            <a:spLocks noGrp="1"/>
          </p:cNvSpPr>
          <p:nvPr>
            <p:ph idx="13"/>
          </p:nvPr>
        </p:nvSpPr>
        <p:spPr>
          <a:xfrm>
            <a:off x="2100263" y="1816100"/>
            <a:ext cx="3995737" cy="2097978"/>
          </a:xfrm>
        </p:spPr>
        <p:txBody>
          <a:bodyPr/>
          <a:lstStyle/>
          <a:p>
            <a:r>
              <a:rPr lang="en-GB" dirty="0">
                <a:effectLst/>
                <a:ea typeface="Calibri" panose="020F0502020204030204" pitchFamily="34" charset="0"/>
              </a:rPr>
              <a:t>Tristan joined PIC in 2006 shortly after its inception and has since worked on over 50 completed insurance transactions, amounting to £10bn+. </a:t>
            </a:r>
          </a:p>
          <a:p>
            <a:r>
              <a:rPr lang="en-GB" dirty="0">
                <a:effectLst/>
                <a:ea typeface="Calibri" panose="020F0502020204030204" pitchFamily="34" charset="0"/>
              </a:rPr>
              <a:t>He has led or been heavily involved in transactions such as the £1bn+ buyouts with Thorn and EMI, the £1.6bn buy-in with Total and the £750m longevity swap conversion with SSE. Most recently he led on the £1.1bn deal with the EDS 1994 Pension Scheme.</a:t>
            </a:r>
            <a:endParaRPr lang="en-GB" sz="1100" dirty="0">
              <a:effectLst/>
              <a:latin typeface="Calibri" panose="020F0502020204030204" pitchFamily="34" charset="0"/>
              <a:ea typeface="Calibri" panose="020F0502020204030204" pitchFamily="34" charset="0"/>
            </a:endParaRPr>
          </a:p>
        </p:txBody>
      </p:sp>
      <p:pic>
        <p:nvPicPr>
          <p:cNvPr id="20" name="Picture 19">
            <a:extLst>
              <a:ext uri="{FF2B5EF4-FFF2-40B4-BE49-F238E27FC236}">
                <a16:creationId xmlns:a16="http://schemas.microsoft.com/office/drawing/2014/main" id="{AEA41080-9D21-8DCD-3229-EF0B24524406}"/>
              </a:ext>
            </a:extLst>
          </p:cNvPr>
          <p:cNvPicPr>
            <a:picLocks noChangeAspect="1"/>
          </p:cNvPicPr>
          <p:nvPr/>
        </p:nvPicPr>
        <p:blipFill>
          <a:blip r:embed="rId2"/>
          <a:stretch>
            <a:fillRect/>
          </a:stretch>
        </p:blipFill>
        <p:spPr>
          <a:xfrm>
            <a:off x="156999" y="1465545"/>
            <a:ext cx="2158171" cy="2164268"/>
          </a:xfrm>
          <a:prstGeom prst="rect">
            <a:avLst/>
          </a:prstGeom>
        </p:spPr>
      </p:pic>
      <p:pic>
        <p:nvPicPr>
          <p:cNvPr id="16" name="Picture 15" descr="A person in a suit&#10;&#10;Description automatically generated with medium confidence">
            <a:extLst>
              <a:ext uri="{FF2B5EF4-FFF2-40B4-BE49-F238E27FC236}">
                <a16:creationId xmlns:a16="http://schemas.microsoft.com/office/drawing/2014/main" id="{59EE60FF-6FEF-27B0-E11B-4EAF2D911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263" y="1496486"/>
            <a:ext cx="2161036" cy="2161036"/>
          </a:xfrm>
          <a:prstGeom prst="rect">
            <a:avLst/>
          </a:prstGeom>
        </p:spPr>
      </p:pic>
      <p:sp>
        <p:nvSpPr>
          <p:cNvPr id="2" name="Rectangle 1">
            <a:extLst>
              <a:ext uri="{FF2B5EF4-FFF2-40B4-BE49-F238E27FC236}">
                <a16:creationId xmlns:a16="http://schemas.microsoft.com/office/drawing/2014/main" id="{8FADC1D4-FED4-E8C5-DAD5-826DF288127E}"/>
              </a:ext>
            </a:extLst>
          </p:cNvPr>
          <p:cNvSpPr/>
          <p:nvPr/>
        </p:nvSpPr>
        <p:spPr>
          <a:xfrm>
            <a:off x="334962" y="4142342"/>
            <a:ext cx="8192093" cy="198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2353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9F7AF15-19E4-479B-97C0-7F570615F691}"/>
              </a:ext>
            </a:extLst>
          </p:cNvPr>
          <p:cNvSpPr>
            <a:spLocks noGrp="1"/>
          </p:cNvSpPr>
          <p:nvPr>
            <p:ph type="title"/>
          </p:nvPr>
        </p:nvSpPr>
        <p:spPr>
          <a:xfrm>
            <a:off x="334961" y="2512046"/>
            <a:ext cx="8799803" cy="1274764"/>
          </a:xfrm>
        </p:spPr>
        <p:txBody>
          <a:bodyPr/>
          <a:lstStyle/>
          <a:p>
            <a:r>
              <a:rPr lang="en-GB" dirty="0"/>
              <a:t>Brief overview of PIC.</a:t>
            </a:r>
            <a:br>
              <a:rPr lang="en-GB" dirty="0"/>
            </a:br>
            <a:r>
              <a:rPr lang="en-GB" dirty="0"/>
              <a:t>(not a sales pitch…)</a:t>
            </a:r>
          </a:p>
        </p:txBody>
      </p:sp>
      <p:sp>
        <p:nvSpPr>
          <p:cNvPr id="11" name="Text Placeholder 10">
            <a:extLst>
              <a:ext uri="{FF2B5EF4-FFF2-40B4-BE49-F238E27FC236}">
                <a16:creationId xmlns:a16="http://schemas.microsoft.com/office/drawing/2014/main" id="{20770069-BCF9-4B49-8133-CC9B71BD288E}"/>
              </a:ext>
            </a:extLst>
          </p:cNvPr>
          <p:cNvSpPr>
            <a:spLocks noGrp="1"/>
          </p:cNvSpPr>
          <p:nvPr>
            <p:ph type="body" sz="quarter" idx="14"/>
          </p:nvPr>
        </p:nvSpPr>
        <p:spPr>
          <a:xfrm>
            <a:off x="334962" y="4664569"/>
            <a:ext cx="7839072" cy="1753909"/>
          </a:xfrm>
        </p:spPr>
        <p:txBody>
          <a:bodyPr/>
          <a:lstStyle/>
          <a:p>
            <a:r>
              <a:rPr lang="en-GB" dirty="0"/>
              <a:t>Tristan Walker-Buckton | Head of Pricing</a:t>
            </a:r>
          </a:p>
          <a:p>
            <a:endParaRPr lang="en-GB" dirty="0"/>
          </a:p>
        </p:txBody>
      </p:sp>
    </p:spTree>
    <p:extLst>
      <p:ext uri="{BB962C8B-B14F-4D97-AF65-F5344CB8AC3E}">
        <p14:creationId xmlns:p14="http://schemas.microsoft.com/office/powerpoint/2010/main" val="233343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AA3ABD5-C565-4F09-82D4-599EDA06131C}"/>
              </a:ext>
            </a:extLst>
          </p:cNvPr>
          <p:cNvSpPr>
            <a:spLocks noGrp="1"/>
          </p:cNvSpPr>
          <p:nvPr>
            <p:ph type="title"/>
          </p:nvPr>
        </p:nvSpPr>
        <p:spPr/>
        <p:txBody>
          <a:bodyPr anchor="t"/>
          <a:lstStyle/>
          <a:p>
            <a:r>
              <a:rPr lang="en-GB" dirty="0"/>
              <a:t>Introduction to PIC</a:t>
            </a:r>
            <a:endParaRPr lang="en-GB" dirty="0">
              <a:solidFill>
                <a:schemeClr val="accent2"/>
              </a:solidFill>
            </a:endParaRPr>
          </a:p>
        </p:txBody>
      </p:sp>
      <p:sp>
        <p:nvSpPr>
          <p:cNvPr id="3" name="Slide Number Placeholder 2">
            <a:extLst>
              <a:ext uri="{FF2B5EF4-FFF2-40B4-BE49-F238E27FC236}">
                <a16:creationId xmlns:a16="http://schemas.microsoft.com/office/drawing/2014/main" id="{8684EE6A-9D96-4447-8423-328522DCE5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BC5ED-87F5-4027-8578-F7BE9D8C36AE}"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 name="Text Placeholder 8">
            <a:extLst>
              <a:ext uri="{FF2B5EF4-FFF2-40B4-BE49-F238E27FC236}">
                <a16:creationId xmlns:a16="http://schemas.microsoft.com/office/drawing/2014/main" id="{94E7E3FD-4CDA-44F6-A86B-9D6A64C9CEDD}"/>
              </a:ext>
            </a:extLst>
          </p:cNvPr>
          <p:cNvSpPr>
            <a:spLocks noGrp="1"/>
          </p:cNvSpPr>
          <p:nvPr>
            <p:ph type="body" sz="quarter" idx="11"/>
          </p:nvPr>
        </p:nvSpPr>
        <p:spPr>
          <a:xfrm>
            <a:off x="318081" y="1155226"/>
            <a:ext cx="7381681" cy="3297171"/>
          </a:xfrm>
        </p:spPr>
        <p:txBody>
          <a:bodyPr/>
          <a:lstStyle/>
          <a:p>
            <a:r>
              <a:rPr lang="en-GB" dirty="0"/>
              <a:t>Pension Insurance Corporation plc (“PIC”) is a UK insurer authorised by the PRA and regulated by the PRA and FCA</a:t>
            </a:r>
          </a:p>
          <a:p>
            <a:r>
              <a:rPr lang="en-GB" dirty="0"/>
              <a:t>The purpose of PIC is to pay the pensions of its current and future policyholders</a:t>
            </a:r>
          </a:p>
          <a:p>
            <a:r>
              <a:rPr lang="en-GB" dirty="0"/>
              <a:t>Specialist, focused insurer</a:t>
            </a:r>
          </a:p>
          <a:p>
            <a:pPr lvl="1"/>
            <a:r>
              <a:rPr lang="en-GB" dirty="0"/>
              <a:t>Simple business model</a:t>
            </a:r>
          </a:p>
          <a:p>
            <a:pPr lvl="1"/>
            <a:r>
              <a:rPr lang="en-GB" dirty="0"/>
              <a:t>Investing in customer care</a:t>
            </a:r>
          </a:p>
          <a:p>
            <a:r>
              <a:rPr lang="en-GB" dirty="0"/>
              <a:t>Key outcomes of our purpose:</a:t>
            </a:r>
          </a:p>
          <a:p>
            <a:pPr lvl="1"/>
            <a:r>
              <a:rPr lang="en-GB" b="1" dirty="0"/>
              <a:t>Policyholders</a:t>
            </a:r>
            <a:r>
              <a:rPr lang="en-GB" dirty="0"/>
              <a:t>: receive a guaranteed pension for life.</a:t>
            </a:r>
          </a:p>
          <a:p>
            <a:pPr lvl="1"/>
            <a:r>
              <a:rPr lang="en-GB" b="1" dirty="0"/>
              <a:t>Society</a:t>
            </a:r>
            <a:r>
              <a:rPr lang="en-GB" dirty="0"/>
              <a:t>: more than £10 billion invested in social infrastructure, including social housing, renewable energy and the UK’s universities.</a:t>
            </a:r>
          </a:p>
          <a:p>
            <a:pPr lvl="1"/>
            <a:r>
              <a:rPr lang="en-GB" b="1" dirty="0"/>
              <a:t>Investors</a:t>
            </a:r>
            <a:r>
              <a:rPr lang="en-GB" dirty="0"/>
              <a:t>: long-term and supportive.</a:t>
            </a:r>
          </a:p>
        </p:txBody>
      </p:sp>
      <p:sp>
        <p:nvSpPr>
          <p:cNvPr id="10" name="TextBox 9">
            <a:extLst>
              <a:ext uri="{FF2B5EF4-FFF2-40B4-BE49-F238E27FC236}">
                <a16:creationId xmlns:a16="http://schemas.microsoft.com/office/drawing/2014/main" id="{98A175A7-6675-407D-8BBF-FA9D7507939B}"/>
              </a:ext>
            </a:extLst>
          </p:cNvPr>
          <p:cNvSpPr txBox="1"/>
          <p:nvPr/>
        </p:nvSpPr>
        <p:spPr>
          <a:xfrm>
            <a:off x="8229600" y="1489662"/>
            <a:ext cx="36274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Share of buy-in/ buyout sector by volume over the last ten years (PIC company estimate)</a:t>
            </a:r>
          </a:p>
        </p:txBody>
      </p:sp>
      <p:sp>
        <p:nvSpPr>
          <p:cNvPr id="14" name="Text Placeholder 22">
            <a:extLst>
              <a:ext uri="{FF2B5EF4-FFF2-40B4-BE49-F238E27FC236}">
                <a16:creationId xmlns:a16="http://schemas.microsoft.com/office/drawing/2014/main" id="{5AC15666-AD38-4A27-9A11-6C009872B58A}"/>
              </a:ext>
            </a:extLst>
          </p:cNvPr>
          <p:cNvSpPr txBox="1">
            <a:spLocks/>
          </p:cNvSpPr>
          <p:nvPr/>
        </p:nvSpPr>
        <p:spPr>
          <a:xfrm>
            <a:off x="388273" y="4739768"/>
            <a:ext cx="2341946" cy="467001"/>
          </a:xfrm>
          <a:prstGeom prst="rect">
            <a:avLst/>
          </a:prstGeom>
        </p:spPr>
        <p:txBody>
          <a:bodyPr vert="horz" lIns="91440" tIns="45720" rIns="91440" bIns="45720" rtlCol="0">
            <a:noAutofit/>
          </a:bodyPr>
          <a:lstStyle>
            <a:lvl1pPr marL="177800" indent="-177800" algn="l" defTabSz="914400" rtl="0" eaLnBrk="1" latinLnBrk="0" hangingPunct="1">
              <a:lnSpc>
                <a:spcPct val="90000"/>
              </a:lnSpc>
              <a:spcBef>
                <a:spcPts val="1000"/>
              </a:spcBef>
              <a:buClr>
                <a:srgbClr val="F6AD04"/>
              </a:buClr>
              <a:buFont typeface="Arial" panose="020B0604020202020204" pitchFamily="34" charset="0"/>
              <a:buChar char="•"/>
              <a:defRPr sz="1500" b="1" kern="1200">
                <a:solidFill>
                  <a:srgbClr val="021F4E"/>
                </a:solidFill>
                <a:latin typeface="Century Gothic" panose="020B0502020202020204" pitchFamily="34" charset="0"/>
                <a:ea typeface="+mn-ea"/>
                <a:cs typeface="+mn-cs"/>
              </a:defRPr>
            </a:lvl1pPr>
            <a:lvl2pPr marL="355600" indent="-177800" algn="l" defTabSz="914400" rtl="0" eaLnBrk="1" latinLnBrk="0" hangingPunct="1">
              <a:lnSpc>
                <a:spcPct val="90000"/>
              </a:lnSpc>
              <a:spcBef>
                <a:spcPts val="500"/>
              </a:spcBef>
              <a:buClr>
                <a:srgbClr val="021F4E"/>
              </a:buClr>
              <a:buFont typeface="Arial" panose="020B0604020202020204" pitchFamily="34" charset="0"/>
              <a:buChar char="•"/>
              <a:defRPr sz="1300" kern="1200">
                <a:solidFill>
                  <a:srgbClr val="3C3C3B"/>
                </a:solidFill>
                <a:latin typeface="Century Gothic" panose="020B0502020202020204" pitchFamily="34" charset="0"/>
                <a:ea typeface="+mn-ea"/>
                <a:cs typeface="+mn-cs"/>
              </a:defRPr>
            </a:lvl2pPr>
            <a:lvl3pPr marL="533400" indent="-177800" algn="l" defTabSz="914400" rtl="0" eaLnBrk="1" latinLnBrk="0" hangingPunct="1">
              <a:lnSpc>
                <a:spcPct val="90000"/>
              </a:lnSpc>
              <a:spcBef>
                <a:spcPts val="500"/>
              </a:spcBef>
              <a:buClr>
                <a:srgbClr val="021F4E"/>
              </a:buClr>
              <a:buFont typeface="Arial" panose="020B0604020202020204" pitchFamily="34" charset="0"/>
              <a:buChar char="•"/>
              <a:defRPr sz="1300" kern="1200">
                <a:solidFill>
                  <a:srgbClr val="3C3C3B"/>
                </a:solidFill>
                <a:latin typeface="Century Gothic" panose="020B0502020202020204" pitchFamily="34" charset="0"/>
                <a:ea typeface="+mn-ea"/>
                <a:cs typeface="+mn-cs"/>
              </a:defRPr>
            </a:lvl3pPr>
            <a:lvl4pPr marL="723900" indent="-190500" algn="l" defTabSz="914400" rtl="0" eaLnBrk="1" latinLnBrk="0" hangingPunct="1">
              <a:lnSpc>
                <a:spcPct val="90000"/>
              </a:lnSpc>
              <a:spcBef>
                <a:spcPts val="500"/>
              </a:spcBef>
              <a:buClr>
                <a:srgbClr val="021F4E"/>
              </a:buClr>
              <a:buFont typeface="Arial" panose="020B0604020202020204" pitchFamily="34" charset="0"/>
              <a:buChar char="•"/>
              <a:defRPr sz="1300" kern="1200">
                <a:solidFill>
                  <a:srgbClr val="3C3C3B"/>
                </a:solidFill>
                <a:latin typeface="Century Gothic" panose="020B0502020202020204" pitchFamily="34" charset="0"/>
                <a:ea typeface="+mn-ea"/>
                <a:cs typeface="+mn-cs"/>
              </a:defRPr>
            </a:lvl4pPr>
            <a:lvl5pPr marL="901700" indent="-177800" algn="l" defTabSz="914400" rtl="0" eaLnBrk="1" latinLnBrk="0" hangingPunct="1">
              <a:lnSpc>
                <a:spcPct val="90000"/>
              </a:lnSpc>
              <a:spcBef>
                <a:spcPts val="500"/>
              </a:spcBef>
              <a:buClr>
                <a:srgbClr val="021F4E"/>
              </a:buClr>
              <a:buFont typeface="Arial" panose="020B0604020202020204" pitchFamily="34" charset="0"/>
              <a:buChar char="•"/>
              <a:defRPr sz="1300" kern="1200">
                <a:solidFill>
                  <a:srgbClr val="3C3C3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None/>
              <a:tabLst/>
              <a:defRPr/>
            </a:pPr>
            <a:r>
              <a:rPr kumimoji="0" lang="en-GB" sz="15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Our awards</a:t>
            </a:r>
          </a:p>
        </p:txBody>
      </p:sp>
      <p:pic>
        <p:nvPicPr>
          <p:cNvPr id="12" name="Picture 11">
            <a:extLst>
              <a:ext uri="{FF2B5EF4-FFF2-40B4-BE49-F238E27FC236}">
                <a16:creationId xmlns:a16="http://schemas.microsoft.com/office/drawing/2014/main" id="{B430FDD6-3118-43B5-B331-1E4982B30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8690" y="5250312"/>
            <a:ext cx="1077833" cy="718555"/>
          </a:xfrm>
          <a:prstGeom prst="rect">
            <a:avLst/>
          </a:prstGeom>
        </p:spPr>
      </p:pic>
      <p:pic>
        <p:nvPicPr>
          <p:cNvPr id="21" name="Picture 20">
            <a:extLst>
              <a:ext uri="{FF2B5EF4-FFF2-40B4-BE49-F238E27FC236}">
                <a16:creationId xmlns:a16="http://schemas.microsoft.com/office/drawing/2014/main" id="{5F61D6BA-88D9-4E1A-BEEE-BB6997B5D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887" y="5179730"/>
            <a:ext cx="1239581" cy="826387"/>
          </a:xfrm>
          <a:prstGeom prst="rect">
            <a:avLst/>
          </a:prstGeom>
        </p:spPr>
      </p:pic>
      <p:pic>
        <p:nvPicPr>
          <p:cNvPr id="23" name="Picture 22">
            <a:extLst>
              <a:ext uri="{FF2B5EF4-FFF2-40B4-BE49-F238E27FC236}">
                <a16:creationId xmlns:a16="http://schemas.microsoft.com/office/drawing/2014/main" id="{1FE8DCB1-959D-4E3D-BF6A-F204E465A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369" y="5246695"/>
            <a:ext cx="1669165" cy="701050"/>
          </a:xfrm>
          <a:prstGeom prst="rect">
            <a:avLst/>
          </a:prstGeom>
        </p:spPr>
      </p:pic>
      <p:pic>
        <p:nvPicPr>
          <p:cNvPr id="25" name="Picture 24">
            <a:extLst>
              <a:ext uri="{FF2B5EF4-FFF2-40B4-BE49-F238E27FC236}">
                <a16:creationId xmlns:a16="http://schemas.microsoft.com/office/drawing/2014/main" id="{BD080A7E-05BA-4120-9652-6565396962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729" y="5247652"/>
            <a:ext cx="1785893" cy="690545"/>
          </a:xfrm>
          <a:prstGeom prst="rect">
            <a:avLst/>
          </a:prstGeom>
        </p:spPr>
      </p:pic>
      <p:pic>
        <p:nvPicPr>
          <p:cNvPr id="27" name="Picture 26">
            <a:extLst>
              <a:ext uri="{FF2B5EF4-FFF2-40B4-BE49-F238E27FC236}">
                <a16:creationId xmlns:a16="http://schemas.microsoft.com/office/drawing/2014/main" id="{1AC87950-1E46-4DA4-B441-B6FB7B109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604" y="5146099"/>
            <a:ext cx="1084570" cy="926983"/>
          </a:xfrm>
          <a:prstGeom prst="rect">
            <a:avLst/>
          </a:prstGeom>
        </p:spPr>
      </p:pic>
      <p:graphicFrame>
        <p:nvGraphicFramePr>
          <p:cNvPr id="18" name="Chart 17">
            <a:extLst>
              <a:ext uri="{FF2B5EF4-FFF2-40B4-BE49-F238E27FC236}">
                <a16:creationId xmlns:a16="http://schemas.microsoft.com/office/drawing/2014/main" id="{7FB3FF8D-2B06-4AF5-A40E-F173A480BC70}"/>
              </a:ext>
            </a:extLst>
          </p:cNvPr>
          <p:cNvGraphicFramePr/>
          <p:nvPr/>
        </p:nvGraphicFramePr>
        <p:xfrm>
          <a:off x="8407822" y="1827018"/>
          <a:ext cx="3270993" cy="4410130"/>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18">
            <a:extLst>
              <a:ext uri="{FF2B5EF4-FFF2-40B4-BE49-F238E27FC236}">
                <a16:creationId xmlns:a16="http://schemas.microsoft.com/office/drawing/2014/main" id="{B3578604-ADB7-40A9-AD53-E5217D3EF3BF}"/>
              </a:ext>
            </a:extLst>
          </p:cNvPr>
          <p:cNvSpPr txBox="1"/>
          <p:nvPr/>
        </p:nvSpPr>
        <p:spPr>
          <a:xfrm>
            <a:off x="9367678" y="2861447"/>
            <a:ext cx="13512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rPr>
              <a:t>Share of buy-in/buyout sector 2011-2021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entury Gothic" panose="020F0302020204030204"/>
                <a:ea typeface="+mn-ea"/>
                <a:cs typeface="+mn-cs"/>
              </a:rPr>
              <a:t>Total = c.£194bn</a:t>
            </a:r>
          </a:p>
        </p:txBody>
      </p:sp>
    </p:spTree>
    <p:extLst>
      <p:ext uri="{BB962C8B-B14F-4D97-AF65-F5344CB8AC3E}">
        <p14:creationId xmlns:p14="http://schemas.microsoft.com/office/powerpoint/2010/main" val="195616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FE31800C-EDD8-400A-9991-9574D76B745F}"/>
              </a:ext>
            </a:extLst>
          </p:cNvPr>
          <p:cNvSpPr/>
          <p:nvPr/>
        </p:nvSpPr>
        <p:spPr>
          <a:xfrm>
            <a:off x="4234497" y="1499628"/>
            <a:ext cx="1177213" cy="11772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a:extLst>
              <a:ext uri="{FF2B5EF4-FFF2-40B4-BE49-F238E27FC236}">
                <a16:creationId xmlns:a16="http://schemas.microsoft.com/office/drawing/2014/main" id="{0632BE64-8E8F-44E0-B977-5761558EA8C7}"/>
              </a:ext>
            </a:extLst>
          </p:cNvPr>
          <p:cNvSpPr/>
          <p:nvPr/>
        </p:nvSpPr>
        <p:spPr>
          <a:xfrm>
            <a:off x="5187189" y="1499628"/>
            <a:ext cx="720000" cy="7200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id="{F2F61221-55FC-41C7-9187-832B083C3FC9}"/>
              </a:ext>
            </a:extLst>
          </p:cNvPr>
          <p:cNvSpPr/>
          <p:nvPr/>
        </p:nvSpPr>
        <p:spPr>
          <a:xfrm>
            <a:off x="6153760" y="1499628"/>
            <a:ext cx="1177213" cy="11772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Oval 79">
            <a:extLst>
              <a:ext uri="{FF2B5EF4-FFF2-40B4-BE49-F238E27FC236}">
                <a16:creationId xmlns:a16="http://schemas.microsoft.com/office/drawing/2014/main" id="{73506DA2-67E5-4873-AF6A-36AA5337C2FC}"/>
              </a:ext>
            </a:extLst>
          </p:cNvPr>
          <p:cNvSpPr/>
          <p:nvPr/>
        </p:nvSpPr>
        <p:spPr>
          <a:xfrm>
            <a:off x="4234497" y="3841420"/>
            <a:ext cx="1177213" cy="11772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5" name="Oval 84">
            <a:extLst>
              <a:ext uri="{FF2B5EF4-FFF2-40B4-BE49-F238E27FC236}">
                <a16:creationId xmlns:a16="http://schemas.microsoft.com/office/drawing/2014/main" id="{987EA1C3-549E-42C9-A4A8-F5755E521CA0}"/>
              </a:ext>
            </a:extLst>
          </p:cNvPr>
          <p:cNvSpPr/>
          <p:nvPr/>
        </p:nvSpPr>
        <p:spPr>
          <a:xfrm>
            <a:off x="2315233" y="3841420"/>
            <a:ext cx="1177213" cy="11772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0" name="Oval 89">
            <a:extLst>
              <a:ext uri="{FF2B5EF4-FFF2-40B4-BE49-F238E27FC236}">
                <a16:creationId xmlns:a16="http://schemas.microsoft.com/office/drawing/2014/main" id="{8FDADD42-9AD6-4A50-B6ED-3E5157A24656}"/>
              </a:ext>
            </a:extLst>
          </p:cNvPr>
          <p:cNvSpPr/>
          <p:nvPr/>
        </p:nvSpPr>
        <p:spPr>
          <a:xfrm>
            <a:off x="6153760" y="3841420"/>
            <a:ext cx="1177213" cy="11772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0" name="Oval 99">
            <a:extLst>
              <a:ext uri="{FF2B5EF4-FFF2-40B4-BE49-F238E27FC236}">
                <a16:creationId xmlns:a16="http://schemas.microsoft.com/office/drawing/2014/main" id="{4AC4CE61-FFA6-45C5-979A-00DD2F59AD7C}"/>
              </a:ext>
            </a:extLst>
          </p:cNvPr>
          <p:cNvSpPr/>
          <p:nvPr/>
        </p:nvSpPr>
        <p:spPr>
          <a:xfrm>
            <a:off x="8134030" y="3841420"/>
            <a:ext cx="1177213" cy="11772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Oval 94">
            <a:extLst>
              <a:ext uri="{FF2B5EF4-FFF2-40B4-BE49-F238E27FC236}">
                <a16:creationId xmlns:a16="http://schemas.microsoft.com/office/drawing/2014/main" id="{5ABA51D6-621B-474E-B40A-A1D326046704}"/>
              </a:ext>
            </a:extLst>
          </p:cNvPr>
          <p:cNvSpPr/>
          <p:nvPr/>
        </p:nvSpPr>
        <p:spPr>
          <a:xfrm>
            <a:off x="10053293" y="3841420"/>
            <a:ext cx="1177213" cy="11772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itle 7">
            <a:extLst>
              <a:ext uri="{FF2B5EF4-FFF2-40B4-BE49-F238E27FC236}">
                <a16:creationId xmlns:a16="http://schemas.microsoft.com/office/drawing/2014/main" id="{057DECB9-CA31-4380-BA34-DCB0FA007852}"/>
              </a:ext>
            </a:extLst>
          </p:cNvPr>
          <p:cNvSpPr>
            <a:spLocks noGrp="1"/>
          </p:cNvSpPr>
          <p:nvPr>
            <p:ph type="title"/>
          </p:nvPr>
        </p:nvSpPr>
        <p:spPr/>
        <p:txBody>
          <a:bodyPr/>
          <a:lstStyle/>
          <a:p>
            <a:r>
              <a:rPr lang="en-GB" dirty="0"/>
              <a:t>Selected transactions</a:t>
            </a:r>
          </a:p>
        </p:txBody>
      </p:sp>
      <p:sp>
        <p:nvSpPr>
          <p:cNvPr id="4" name="Slide Number Placeholder 3">
            <a:extLst>
              <a:ext uri="{FF2B5EF4-FFF2-40B4-BE49-F238E27FC236}">
                <a16:creationId xmlns:a16="http://schemas.microsoft.com/office/drawing/2014/main" id="{8CD5C451-7774-4390-B3D0-A16B7D27A76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BC5ED-87F5-4027-8578-F7BE9D8C36AE}"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Oval 1">
            <a:extLst>
              <a:ext uri="{FF2B5EF4-FFF2-40B4-BE49-F238E27FC236}">
                <a16:creationId xmlns:a16="http://schemas.microsoft.com/office/drawing/2014/main" id="{1D2FEDF2-572C-47AA-9203-F6F61AEE1DEA}"/>
              </a:ext>
            </a:extLst>
          </p:cNvPr>
          <p:cNvSpPr/>
          <p:nvPr/>
        </p:nvSpPr>
        <p:spPr>
          <a:xfrm>
            <a:off x="334963" y="1499628"/>
            <a:ext cx="1177213" cy="11772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a:extLst>
              <a:ext uri="{FF2B5EF4-FFF2-40B4-BE49-F238E27FC236}">
                <a16:creationId xmlns:a16="http://schemas.microsoft.com/office/drawing/2014/main" id="{D83756A7-B56E-4D80-AEFC-C3D67F63E4D9}"/>
              </a:ext>
            </a:extLst>
          </p:cNvPr>
          <p:cNvSpPr/>
          <p:nvPr/>
        </p:nvSpPr>
        <p:spPr>
          <a:xfrm>
            <a:off x="1287656" y="1499628"/>
            <a:ext cx="720000" cy="7200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0FBB402F-D833-46B2-9CE8-E56384DFAB75}"/>
              </a:ext>
            </a:extLst>
          </p:cNvPr>
          <p:cNvSpPr txBox="1"/>
          <p:nvPr/>
        </p:nvSpPr>
        <p:spPr>
          <a:xfrm>
            <a:off x="673715" y="1552045"/>
            <a:ext cx="49885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2021</a:t>
            </a:r>
          </a:p>
        </p:txBody>
      </p:sp>
      <p:sp>
        <p:nvSpPr>
          <p:cNvPr id="13" name="TextBox 12">
            <a:extLst>
              <a:ext uri="{FF2B5EF4-FFF2-40B4-BE49-F238E27FC236}">
                <a16:creationId xmlns:a16="http://schemas.microsoft.com/office/drawing/2014/main" id="{544B9501-038C-4176-9173-1DC6BB3DA08C}"/>
              </a:ext>
            </a:extLst>
          </p:cNvPr>
          <p:cNvSpPr txBox="1"/>
          <p:nvPr/>
        </p:nvSpPr>
        <p:spPr>
          <a:xfrm>
            <a:off x="1307488" y="1721128"/>
            <a:ext cx="68159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£2.2bn</a:t>
            </a:r>
          </a:p>
        </p:txBody>
      </p:sp>
      <p:sp>
        <p:nvSpPr>
          <p:cNvPr id="16" name="TextBox 15">
            <a:extLst>
              <a:ext uri="{FF2B5EF4-FFF2-40B4-BE49-F238E27FC236}">
                <a16:creationId xmlns:a16="http://schemas.microsoft.com/office/drawing/2014/main" id="{E1DFDEDF-403B-492A-BD42-D33A4EC3F0DE}"/>
              </a:ext>
            </a:extLst>
          </p:cNvPr>
          <p:cNvSpPr txBox="1"/>
          <p:nvPr/>
        </p:nvSpPr>
        <p:spPr>
          <a:xfrm>
            <a:off x="4573248" y="1552045"/>
            <a:ext cx="49885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2020</a:t>
            </a:r>
          </a:p>
        </p:txBody>
      </p:sp>
      <p:sp>
        <p:nvSpPr>
          <p:cNvPr id="17" name="TextBox 16">
            <a:extLst>
              <a:ext uri="{FF2B5EF4-FFF2-40B4-BE49-F238E27FC236}">
                <a16:creationId xmlns:a16="http://schemas.microsoft.com/office/drawing/2014/main" id="{830F8039-8610-4C12-8225-F6F54B5CC7AE}"/>
              </a:ext>
            </a:extLst>
          </p:cNvPr>
          <p:cNvSpPr txBox="1"/>
          <p:nvPr/>
        </p:nvSpPr>
        <p:spPr>
          <a:xfrm>
            <a:off x="5228936" y="1721126"/>
            <a:ext cx="68159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£1.6bn</a:t>
            </a:r>
          </a:p>
        </p:txBody>
      </p:sp>
      <p:pic>
        <p:nvPicPr>
          <p:cNvPr id="18" name="Picture 17">
            <a:extLst>
              <a:ext uri="{FF2B5EF4-FFF2-40B4-BE49-F238E27FC236}">
                <a16:creationId xmlns:a16="http://schemas.microsoft.com/office/drawing/2014/main" id="{116D538A-6B58-4A10-8804-953F688393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05467" y="1897086"/>
            <a:ext cx="486791" cy="515188"/>
          </a:xfrm>
          <a:prstGeom prst="rect">
            <a:avLst/>
          </a:prstGeom>
        </p:spPr>
      </p:pic>
      <p:sp>
        <p:nvSpPr>
          <p:cNvPr id="19" name="Oval 18">
            <a:extLst>
              <a:ext uri="{FF2B5EF4-FFF2-40B4-BE49-F238E27FC236}">
                <a16:creationId xmlns:a16="http://schemas.microsoft.com/office/drawing/2014/main" id="{12F33C11-9BE1-42AD-9734-663B4B13C200}"/>
              </a:ext>
            </a:extLst>
          </p:cNvPr>
          <p:cNvSpPr/>
          <p:nvPr/>
        </p:nvSpPr>
        <p:spPr>
          <a:xfrm>
            <a:off x="2315233" y="1499628"/>
            <a:ext cx="1177213" cy="11772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Oval 19">
            <a:extLst>
              <a:ext uri="{FF2B5EF4-FFF2-40B4-BE49-F238E27FC236}">
                <a16:creationId xmlns:a16="http://schemas.microsoft.com/office/drawing/2014/main" id="{BFA5EB31-8B5F-43CF-BD32-8F2A22DB4FD5}"/>
              </a:ext>
            </a:extLst>
          </p:cNvPr>
          <p:cNvSpPr/>
          <p:nvPr/>
        </p:nvSpPr>
        <p:spPr>
          <a:xfrm>
            <a:off x="3267926" y="1499628"/>
            <a:ext cx="756000" cy="7200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71E5F29B-60E3-4669-A63C-90A44570D9D8}"/>
              </a:ext>
            </a:extLst>
          </p:cNvPr>
          <p:cNvSpPr txBox="1"/>
          <p:nvPr/>
        </p:nvSpPr>
        <p:spPr>
          <a:xfrm>
            <a:off x="2653985" y="1552045"/>
            <a:ext cx="49885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2020</a:t>
            </a:r>
          </a:p>
        </p:txBody>
      </p:sp>
      <p:sp>
        <p:nvSpPr>
          <p:cNvPr id="22" name="TextBox 21">
            <a:extLst>
              <a:ext uri="{FF2B5EF4-FFF2-40B4-BE49-F238E27FC236}">
                <a16:creationId xmlns:a16="http://schemas.microsoft.com/office/drawing/2014/main" id="{92C10790-2183-4899-9C69-7CD421C78A30}"/>
              </a:ext>
            </a:extLst>
          </p:cNvPr>
          <p:cNvSpPr txBox="1"/>
          <p:nvPr/>
        </p:nvSpPr>
        <p:spPr>
          <a:xfrm>
            <a:off x="3385033" y="1721127"/>
            <a:ext cx="55175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£2bn</a:t>
            </a:r>
          </a:p>
        </p:txBody>
      </p:sp>
      <p:sp>
        <p:nvSpPr>
          <p:cNvPr id="26" name="TextBox 25">
            <a:extLst>
              <a:ext uri="{FF2B5EF4-FFF2-40B4-BE49-F238E27FC236}">
                <a16:creationId xmlns:a16="http://schemas.microsoft.com/office/drawing/2014/main" id="{07AC0040-63A4-40AF-842E-FDBFA99050DA}"/>
              </a:ext>
            </a:extLst>
          </p:cNvPr>
          <p:cNvSpPr txBox="1"/>
          <p:nvPr/>
        </p:nvSpPr>
        <p:spPr>
          <a:xfrm>
            <a:off x="6492513" y="1552045"/>
            <a:ext cx="49885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2020</a:t>
            </a:r>
          </a:p>
        </p:txBody>
      </p:sp>
      <p:pic>
        <p:nvPicPr>
          <p:cNvPr id="28" name="Picture 27">
            <a:extLst>
              <a:ext uri="{FF2B5EF4-FFF2-40B4-BE49-F238E27FC236}">
                <a16:creationId xmlns:a16="http://schemas.microsoft.com/office/drawing/2014/main" id="{6A4B21F5-22BC-426C-91D4-4AC8E643B2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4895" y="4274671"/>
            <a:ext cx="719636" cy="318826"/>
          </a:xfrm>
          <a:prstGeom prst="rect">
            <a:avLst/>
          </a:prstGeom>
        </p:spPr>
      </p:pic>
      <p:sp>
        <p:nvSpPr>
          <p:cNvPr id="29" name="Oval 28">
            <a:extLst>
              <a:ext uri="{FF2B5EF4-FFF2-40B4-BE49-F238E27FC236}">
                <a16:creationId xmlns:a16="http://schemas.microsoft.com/office/drawing/2014/main" id="{DE55D470-A601-4F87-A8D8-DAD8E2BC5829}"/>
              </a:ext>
            </a:extLst>
          </p:cNvPr>
          <p:cNvSpPr/>
          <p:nvPr/>
        </p:nvSpPr>
        <p:spPr>
          <a:xfrm>
            <a:off x="10053293" y="1499628"/>
            <a:ext cx="1177213" cy="11772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Oval 29">
            <a:extLst>
              <a:ext uri="{FF2B5EF4-FFF2-40B4-BE49-F238E27FC236}">
                <a16:creationId xmlns:a16="http://schemas.microsoft.com/office/drawing/2014/main" id="{A5E8D120-819D-4A7C-9141-D32428FD1109}"/>
              </a:ext>
            </a:extLst>
          </p:cNvPr>
          <p:cNvSpPr/>
          <p:nvPr/>
        </p:nvSpPr>
        <p:spPr>
          <a:xfrm>
            <a:off x="10863419" y="1111568"/>
            <a:ext cx="720000" cy="7200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B7DA5710-44AE-41B7-AFB2-61866EB42D73}"/>
              </a:ext>
            </a:extLst>
          </p:cNvPr>
          <p:cNvSpPr txBox="1"/>
          <p:nvPr/>
        </p:nvSpPr>
        <p:spPr>
          <a:xfrm>
            <a:off x="10314603" y="1544753"/>
            <a:ext cx="60252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2019</a:t>
            </a:r>
          </a:p>
        </p:txBody>
      </p:sp>
      <p:sp>
        <p:nvSpPr>
          <p:cNvPr id="32" name="TextBox 31">
            <a:extLst>
              <a:ext uri="{FF2B5EF4-FFF2-40B4-BE49-F238E27FC236}">
                <a16:creationId xmlns:a16="http://schemas.microsoft.com/office/drawing/2014/main" id="{4AB1EC6F-0502-42EE-974A-4622DDDEC259}"/>
              </a:ext>
            </a:extLst>
          </p:cNvPr>
          <p:cNvSpPr txBox="1"/>
          <p:nvPr/>
        </p:nvSpPr>
        <p:spPr>
          <a:xfrm>
            <a:off x="10797763" y="1335911"/>
            <a:ext cx="90829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£250m</a:t>
            </a:r>
          </a:p>
        </p:txBody>
      </p:sp>
      <p:sp>
        <p:nvSpPr>
          <p:cNvPr id="34" name="Oval 33">
            <a:extLst>
              <a:ext uri="{FF2B5EF4-FFF2-40B4-BE49-F238E27FC236}">
                <a16:creationId xmlns:a16="http://schemas.microsoft.com/office/drawing/2014/main" id="{4DB602DC-59EF-46EC-BFF5-C4FE78E0C84C}"/>
              </a:ext>
            </a:extLst>
          </p:cNvPr>
          <p:cNvSpPr/>
          <p:nvPr/>
        </p:nvSpPr>
        <p:spPr>
          <a:xfrm>
            <a:off x="8114866" y="1529647"/>
            <a:ext cx="1177213" cy="11772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Oval 34">
            <a:extLst>
              <a:ext uri="{FF2B5EF4-FFF2-40B4-BE49-F238E27FC236}">
                <a16:creationId xmlns:a16="http://schemas.microsoft.com/office/drawing/2014/main" id="{2D5C38CA-406D-485D-8680-BC8EE121D10E}"/>
              </a:ext>
            </a:extLst>
          </p:cNvPr>
          <p:cNvSpPr/>
          <p:nvPr/>
        </p:nvSpPr>
        <p:spPr>
          <a:xfrm>
            <a:off x="9086723" y="1499628"/>
            <a:ext cx="720000" cy="7200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7AA03A84-DFB7-48BC-B2D0-FE6775C70D8B}"/>
              </a:ext>
            </a:extLst>
          </p:cNvPr>
          <p:cNvSpPr txBox="1"/>
          <p:nvPr/>
        </p:nvSpPr>
        <p:spPr>
          <a:xfrm>
            <a:off x="8472782" y="1552045"/>
            <a:ext cx="498855"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2019</a:t>
            </a:r>
          </a:p>
        </p:txBody>
      </p:sp>
      <p:sp>
        <p:nvSpPr>
          <p:cNvPr id="37" name="TextBox 36">
            <a:extLst>
              <a:ext uri="{FF2B5EF4-FFF2-40B4-BE49-F238E27FC236}">
                <a16:creationId xmlns:a16="http://schemas.microsoft.com/office/drawing/2014/main" id="{66C0F218-2B6F-46DF-B897-00997404E097}"/>
              </a:ext>
            </a:extLst>
          </p:cNvPr>
          <p:cNvSpPr txBox="1"/>
          <p:nvPr/>
        </p:nvSpPr>
        <p:spPr>
          <a:xfrm>
            <a:off x="9114032" y="1721126"/>
            <a:ext cx="67518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£937m</a:t>
            </a:r>
          </a:p>
        </p:txBody>
      </p:sp>
      <p:sp>
        <p:nvSpPr>
          <p:cNvPr id="69" name="TextBox 68">
            <a:extLst>
              <a:ext uri="{FF2B5EF4-FFF2-40B4-BE49-F238E27FC236}">
                <a16:creationId xmlns:a16="http://schemas.microsoft.com/office/drawing/2014/main" id="{7F5E1385-C4B7-4B2B-BDFA-197892818B22}"/>
              </a:ext>
            </a:extLst>
          </p:cNvPr>
          <p:cNvSpPr txBox="1"/>
          <p:nvPr/>
        </p:nvSpPr>
        <p:spPr>
          <a:xfrm>
            <a:off x="334961" y="2828836"/>
            <a:ext cx="180374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Metal Box Pension Scheme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Full Buyout</a:t>
            </a:r>
          </a:p>
        </p:txBody>
      </p:sp>
      <p:sp>
        <p:nvSpPr>
          <p:cNvPr id="70" name="TextBox 69">
            <a:extLst>
              <a:ext uri="{FF2B5EF4-FFF2-40B4-BE49-F238E27FC236}">
                <a16:creationId xmlns:a16="http://schemas.microsoft.com/office/drawing/2014/main" id="{3359E935-DDD6-4793-BC8F-E01903C1267E}"/>
              </a:ext>
            </a:extLst>
          </p:cNvPr>
          <p:cNvSpPr txBox="1"/>
          <p:nvPr/>
        </p:nvSpPr>
        <p:spPr>
          <a:xfrm>
            <a:off x="2041283" y="2796379"/>
            <a:ext cx="2205815"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Old British Steel Pension Scheme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Full Buyout</a:t>
            </a:r>
          </a:p>
        </p:txBody>
      </p:sp>
      <p:sp>
        <p:nvSpPr>
          <p:cNvPr id="71" name="TextBox 70">
            <a:extLst>
              <a:ext uri="{FF2B5EF4-FFF2-40B4-BE49-F238E27FC236}">
                <a16:creationId xmlns:a16="http://schemas.microsoft.com/office/drawing/2014/main" id="{46DF0671-C02D-4660-9C58-7307F5429523}"/>
              </a:ext>
            </a:extLst>
          </p:cNvPr>
          <p:cNvSpPr txBox="1"/>
          <p:nvPr/>
        </p:nvSpPr>
        <p:spPr>
          <a:xfrm>
            <a:off x="4233588" y="2828836"/>
            <a:ext cx="180374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Merchant Navy Officers Pension Fund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Pensioner Buy-in</a:t>
            </a:r>
          </a:p>
        </p:txBody>
      </p:sp>
      <p:sp>
        <p:nvSpPr>
          <p:cNvPr id="72" name="TextBox 71">
            <a:extLst>
              <a:ext uri="{FF2B5EF4-FFF2-40B4-BE49-F238E27FC236}">
                <a16:creationId xmlns:a16="http://schemas.microsoft.com/office/drawing/2014/main" id="{B87B6C77-8B61-4CD4-91E0-91D164CA4B2E}"/>
              </a:ext>
            </a:extLst>
          </p:cNvPr>
          <p:cNvSpPr txBox="1"/>
          <p:nvPr/>
        </p:nvSpPr>
        <p:spPr>
          <a:xfrm>
            <a:off x="6215317" y="2828836"/>
            <a:ext cx="180374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Schemes sponsored by Co-op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Three pensioner buy-ins across 2019 and 2020</a:t>
            </a:r>
          </a:p>
        </p:txBody>
      </p:sp>
      <p:sp>
        <p:nvSpPr>
          <p:cNvPr id="73" name="TextBox 72">
            <a:extLst>
              <a:ext uri="{FF2B5EF4-FFF2-40B4-BE49-F238E27FC236}">
                <a16:creationId xmlns:a16="http://schemas.microsoft.com/office/drawing/2014/main" id="{54E34706-A316-4174-AB8C-361DFD24775F}"/>
              </a:ext>
            </a:extLst>
          </p:cNvPr>
          <p:cNvSpPr txBox="1"/>
          <p:nvPr/>
        </p:nvSpPr>
        <p:spPr>
          <a:xfrm>
            <a:off x="8122383" y="2828836"/>
            <a:ext cx="18037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M&amp;S Pension Scheme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Pensioner Buy-in</a:t>
            </a:r>
          </a:p>
        </p:txBody>
      </p:sp>
      <p:sp>
        <p:nvSpPr>
          <p:cNvPr id="74" name="TextBox 73">
            <a:extLst>
              <a:ext uri="{FF2B5EF4-FFF2-40B4-BE49-F238E27FC236}">
                <a16:creationId xmlns:a16="http://schemas.microsoft.com/office/drawing/2014/main" id="{9AB6AAF5-58DA-4840-9C7F-3ECDCCD5B358}"/>
              </a:ext>
            </a:extLst>
          </p:cNvPr>
          <p:cNvSpPr txBox="1"/>
          <p:nvPr/>
        </p:nvSpPr>
        <p:spPr>
          <a:xfrm>
            <a:off x="10104112" y="2828836"/>
            <a:ext cx="19354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WPP – 7 schemes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Two buyouts and a pensioner buy-in across 2018 and 2019</a:t>
            </a:r>
          </a:p>
        </p:txBody>
      </p:sp>
      <p:sp>
        <p:nvSpPr>
          <p:cNvPr id="75" name="Oval 74">
            <a:extLst>
              <a:ext uri="{FF2B5EF4-FFF2-40B4-BE49-F238E27FC236}">
                <a16:creationId xmlns:a16="http://schemas.microsoft.com/office/drawing/2014/main" id="{8479787A-F7C1-4D13-90FF-7DEC09BBAD93}"/>
              </a:ext>
            </a:extLst>
          </p:cNvPr>
          <p:cNvSpPr/>
          <p:nvPr/>
        </p:nvSpPr>
        <p:spPr>
          <a:xfrm>
            <a:off x="334963" y="3841420"/>
            <a:ext cx="1177213" cy="11772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Oval 75">
            <a:extLst>
              <a:ext uri="{FF2B5EF4-FFF2-40B4-BE49-F238E27FC236}">
                <a16:creationId xmlns:a16="http://schemas.microsoft.com/office/drawing/2014/main" id="{4F1104F2-FE97-4B97-BAF8-4384FF7FA87A}"/>
              </a:ext>
            </a:extLst>
          </p:cNvPr>
          <p:cNvSpPr/>
          <p:nvPr/>
        </p:nvSpPr>
        <p:spPr>
          <a:xfrm>
            <a:off x="1287656" y="3841420"/>
            <a:ext cx="720000" cy="7200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8FDA36E5-7513-4A7A-893A-E79F5C477AD4}"/>
              </a:ext>
            </a:extLst>
          </p:cNvPr>
          <p:cNvSpPr txBox="1"/>
          <p:nvPr/>
        </p:nvSpPr>
        <p:spPr>
          <a:xfrm>
            <a:off x="673716" y="3893837"/>
            <a:ext cx="49885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2019</a:t>
            </a:r>
          </a:p>
        </p:txBody>
      </p:sp>
      <p:sp>
        <p:nvSpPr>
          <p:cNvPr id="78" name="TextBox 77">
            <a:extLst>
              <a:ext uri="{FF2B5EF4-FFF2-40B4-BE49-F238E27FC236}">
                <a16:creationId xmlns:a16="http://schemas.microsoft.com/office/drawing/2014/main" id="{DCD3487D-F72B-40C0-9598-579777F942BE}"/>
              </a:ext>
            </a:extLst>
          </p:cNvPr>
          <p:cNvSpPr txBox="1"/>
          <p:nvPr/>
        </p:nvSpPr>
        <p:spPr>
          <a:xfrm>
            <a:off x="1332471" y="4062920"/>
            <a:ext cx="67518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£750m</a:t>
            </a:r>
          </a:p>
        </p:txBody>
      </p:sp>
      <p:pic>
        <p:nvPicPr>
          <p:cNvPr id="79" name="Picture 78">
            <a:extLst>
              <a:ext uri="{FF2B5EF4-FFF2-40B4-BE49-F238E27FC236}">
                <a16:creationId xmlns:a16="http://schemas.microsoft.com/office/drawing/2014/main" id="{7AFA3027-4884-4C21-A638-8C26DEB041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21565" y="4341445"/>
            <a:ext cx="759461" cy="239230"/>
          </a:xfrm>
          <a:prstGeom prst="rect">
            <a:avLst/>
          </a:prstGeom>
        </p:spPr>
      </p:pic>
      <p:sp>
        <p:nvSpPr>
          <p:cNvPr id="82" name="TextBox 81">
            <a:extLst>
              <a:ext uri="{FF2B5EF4-FFF2-40B4-BE49-F238E27FC236}">
                <a16:creationId xmlns:a16="http://schemas.microsoft.com/office/drawing/2014/main" id="{7E24AD10-FFD9-4E20-89E3-1AE518298014}"/>
              </a:ext>
            </a:extLst>
          </p:cNvPr>
          <p:cNvSpPr txBox="1"/>
          <p:nvPr/>
        </p:nvSpPr>
        <p:spPr>
          <a:xfrm>
            <a:off x="4573249" y="3893837"/>
            <a:ext cx="49885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2018</a:t>
            </a:r>
          </a:p>
        </p:txBody>
      </p:sp>
      <p:sp>
        <p:nvSpPr>
          <p:cNvPr id="87" name="TextBox 86">
            <a:extLst>
              <a:ext uri="{FF2B5EF4-FFF2-40B4-BE49-F238E27FC236}">
                <a16:creationId xmlns:a16="http://schemas.microsoft.com/office/drawing/2014/main" id="{12DBEA02-4E73-4250-8914-312365BE0F59}"/>
              </a:ext>
            </a:extLst>
          </p:cNvPr>
          <p:cNvSpPr txBox="1"/>
          <p:nvPr/>
        </p:nvSpPr>
        <p:spPr>
          <a:xfrm>
            <a:off x="2653986" y="3893837"/>
            <a:ext cx="49885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2019</a:t>
            </a:r>
          </a:p>
        </p:txBody>
      </p:sp>
      <p:sp>
        <p:nvSpPr>
          <p:cNvPr id="91" name="Oval 90">
            <a:extLst>
              <a:ext uri="{FF2B5EF4-FFF2-40B4-BE49-F238E27FC236}">
                <a16:creationId xmlns:a16="http://schemas.microsoft.com/office/drawing/2014/main" id="{C238F2C7-6BBA-4D1B-8899-B6A682F617E7}"/>
              </a:ext>
            </a:extLst>
          </p:cNvPr>
          <p:cNvSpPr/>
          <p:nvPr/>
        </p:nvSpPr>
        <p:spPr>
          <a:xfrm>
            <a:off x="7106453" y="3841420"/>
            <a:ext cx="720000" cy="7200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CC34ACBD-C62B-4299-B1B1-4F497D416C86}"/>
              </a:ext>
            </a:extLst>
          </p:cNvPr>
          <p:cNvSpPr txBox="1"/>
          <p:nvPr/>
        </p:nvSpPr>
        <p:spPr>
          <a:xfrm>
            <a:off x="6492513" y="3893837"/>
            <a:ext cx="49885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2018</a:t>
            </a:r>
          </a:p>
        </p:txBody>
      </p:sp>
      <p:sp>
        <p:nvSpPr>
          <p:cNvPr id="93" name="TextBox 92">
            <a:extLst>
              <a:ext uri="{FF2B5EF4-FFF2-40B4-BE49-F238E27FC236}">
                <a16:creationId xmlns:a16="http://schemas.microsoft.com/office/drawing/2014/main" id="{41A7298E-C110-4026-A598-EB9A79F62D9F}"/>
              </a:ext>
            </a:extLst>
          </p:cNvPr>
          <p:cNvSpPr txBox="1"/>
          <p:nvPr/>
        </p:nvSpPr>
        <p:spPr>
          <a:xfrm>
            <a:off x="7158705" y="4063877"/>
            <a:ext cx="67518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£772m</a:t>
            </a:r>
          </a:p>
        </p:txBody>
      </p:sp>
      <p:sp>
        <p:nvSpPr>
          <p:cNvPr id="97" name="TextBox 96">
            <a:extLst>
              <a:ext uri="{FF2B5EF4-FFF2-40B4-BE49-F238E27FC236}">
                <a16:creationId xmlns:a16="http://schemas.microsoft.com/office/drawing/2014/main" id="{0DFBFF8E-21CA-493B-BC63-8866598A1CDC}"/>
              </a:ext>
            </a:extLst>
          </p:cNvPr>
          <p:cNvSpPr txBox="1"/>
          <p:nvPr/>
        </p:nvSpPr>
        <p:spPr>
          <a:xfrm>
            <a:off x="10392046" y="3893837"/>
            <a:ext cx="49885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2013</a:t>
            </a:r>
          </a:p>
        </p:txBody>
      </p:sp>
      <p:sp>
        <p:nvSpPr>
          <p:cNvPr id="101" name="Oval 100">
            <a:extLst>
              <a:ext uri="{FF2B5EF4-FFF2-40B4-BE49-F238E27FC236}">
                <a16:creationId xmlns:a16="http://schemas.microsoft.com/office/drawing/2014/main" id="{A893E5AF-0C20-49F9-AF42-E161F21AD50F}"/>
              </a:ext>
            </a:extLst>
          </p:cNvPr>
          <p:cNvSpPr/>
          <p:nvPr/>
        </p:nvSpPr>
        <p:spPr>
          <a:xfrm>
            <a:off x="9086723" y="3841420"/>
            <a:ext cx="720000" cy="7200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C9C8F788-6D67-445D-84DC-57EF22691C6F}"/>
              </a:ext>
            </a:extLst>
          </p:cNvPr>
          <p:cNvSpPr txBox="1"/>
          <p:nvPr/>
        </p:nvSpPr>
        <p:spPr>
          <a:xfrm>
            <a:off x="8472783" y="3893837"/>
            <a:ext cx="49885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2016</a:t>
            </a:r>
          </a:p>
        </p:txBody>
      </p:sp>
      <p:sp>
        <p:nvSpPr>
          <p:cNvPr id="103" name="TextBox 102">
            <a:extLst>
              <a:ext uri="{FF2B5EF4-FFF2-40B4-BE49-F238E27FC236}">
                <a16:creationId xmlns:a16="http://schemas.microsoft.com/office/drawing/2014/main" id="{D116AC11-3419-4BE9-B80A-AA8E21B88EB6}"/>
              </a:ext>
            </a:extLst>
          </p:cNvPr>
          <p:cNvSpPr txBox="1"/>
          <p:nvPr/>
        </p:nvSpPr>
        <p:spPr>
          <a:xfrm>
            <a:off x="9169365" y="4062917"/>
            <a:ext cx="67518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£250m</a:t>
            </a:r>
          </a:p>
        </p:txBody>
      </p:sp>
      <p:sp>
        <p:nvSpPr>
          <p:cNvPr id="105" name="TextBox 104">
            <a:extLst>
              <a:ext uri="{FF2B5EF4-FFF2-40B4-BE49-F238E27FC236}">
                <a16:creationId xmlns:a16="http://schemas.microsoft.com/office/drawing/2014/main" id="{34C57B93-EB47-4B1A-AB75-238DD7301502}"/>
              </a:ext>
            </a:extLst>
          </p:cNvPr>
          <p:cNvSpPr txBox="1"/>
          <p:nvPr/>
        </p:nvSpPr>
        <p:spPr>
          <a:xfrm>
            <a:off x="334961" y="5170628"/>
            <a:ext cx="180374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Scottish Hydro Electric Pension Scheme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Pensioner Buy-in</a:t>
            </a:r>
          </a:p>
        </p:txBody>
      </p:sp>
      <p:sp>
        <p:nvSpPr>
          <p:cNvPr id="106" name="TextBox 105">
            <a:extLst>
              <a:ext uri="{FF2B5EF4-FFF2-40B4-BE49-F238E27FC236}">
                <a16:creationId xmlns:a16="http://schemas.microsoft.com/office/drawing/2014/main" id="{F97AD349-32AC-4FE4-8346-8C96E5768D4B}"/>
              </a:ext>
            </a:extLst>
          </p:cNvPr>
          <p:cNvSpPr txBox="1"/>
          <p:nvPr/>
        </p:nvSpPr>
        <p:spPr>
          <a:xfrm>
            <a:off x="2316690" y="5170628"/>
            <a:ext cx="180374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Kingfisher Pension Scheme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Pensioner Buy-in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7" name="TextBox 106">
            <a:extLst>
              <a:ext uri="{FF2B5EF4-FFF2-40B4-BE49-F238E27FC236}">
                <a16:creationId xmlns:a16="http://schemas.microsoft.com/office/drawing/2014/main" id="{5D032A62-C124-411B-8C95-5EAF686FB2B3}"/>
              </a:ext>
            </a:extLst>
          </p:cNvPr>
          <p:cNvSpPr txBox="1"/>
          <p:nvPr/>
        </p:nvSpPr>
        <p:spPr>
          <a:xfrm>
            <a:off x="4233588" y="5170628"/>
            <a:ext cx="180374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Rentokil Initial Pension Scheme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 Risks Buyout</a:t>
            </a:r>
          </a:p>
        </p:txBody>
      </p:sp>
      <p:sp>
        <p:nvSpPr>
          <p:cNvPr id="108" name="TextBox 107">
            <a:extLst>
              <a:ext uri="{FF2B5EF4-FFF2-40B4-BE49-F238E27FC236}">
                <a16:creationId xmlns:a16="http://schemas.microsoft.com/office/drawing/2014/main" id="{8BFD6D77-2CBF-4E0E-B43C-CEB8660B2FDB}"/>
              </a:ext>
            </a:extLst>
          </p:cNvPr>
          <p:cNvSpPr txBox="1"/>
          <p:nvPr/>
        </p:nvSpPr>
        <p:spPr>
          <a:xfrm>
            <a:off x="6215317" y="5170628"/>
            <a:ext cx="18037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BHS2 Pension Scheme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Full Buyout</a:t>
            </a:r>
          </a:p>
        </p:txBody>
      </p:sp>
      <p:sp>
        <p:nvSpPr>
          <p:cNvPr id="109" name="TextBox 108">
            <a:extLst>
              <a:ext uri="{FF2B5EF4-FFF2-40B4-BE49-F238E27FC236}">
                <a16:creationId xmlns:a16="http://schemas.microsoft.com/office/drawing/2014/main" id="{47EACC60-A312-45D3-A609-97B0B0DFC8F3}"/>
              </a:ext>
            </a:extLst>
          </p:cNvPr>
          <p:cNvSpPr txBox="1"/>
          <p:nvPr/>
        </p:nvSpPr>
        <p:spPr>
          <a:xfrm>
            <a:off x="8122383" y="5170628"/>
            <a:ext cx="180374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Smiths Industries Pension Scheme </a:t>
            </a:r>
            <a:r>
              <a:rPr kumimoji="0" lang="en-GB" sz="11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Pensioner </a:t>
            </a: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Buy-in</a:t>
            </a:r>
          </a:p>
        </p:txBody>
      </p:sp>
      <p:sp>
        <p:nvSpPr>
          <p:cNvPr id="110" name="TextBox 109">
            <a:extLst>
              <a:ext uri="{FF2B5EF4-FFF2-40B4-BE49-F238E27FC236}">
                <a16:creationId xmlns:a16="http://schemas.microsoft.com/office/drawing/2014/main" id="{F101EAA6-B805-49AB-84E4-565C5B165606}"/>
              </a:ext>
            </a:extLst>
          </p:cNvPr>
          <p:cNvSpPr txBox="1"/>
          <p:nvPr/>
        </p:nvSpPr>
        <p:spPr>
          <a:xfrm>
            <a:off x="10104112" y="5170628"/>
            <a:ext cx="180374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Institute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Faculty of Actuaries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Staff Pension Scheme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Pensioner Buy-in</a:t>
            </a:r>
          </a:p>
        </p:txBody>
      </p:sp>
      <p:pic>
        <p:nvPicPr>
          <p:cNvPr id="112" name="Picture 111">
            <a:extLst>
              <a:ext uri="{FF2B5EF4-FFF2-40B4-BE49-F238E27FC236}">
                <a16:creationId xmlns:a16="http://schemas.microsoft.com/office/drawing/2014/main" id="{F3C159C4-609C-4118-9ACD-16FF1CCB8D2C}"/>
              </a:ext>
            </a:extLst>
          </p:cNvPr>
          <p:cNvPicPr>
            <a:picLocks noChangeAspect="1"/>
          </p:cNvPicPr>
          <p:nvPr/>
        </p:nvPicPr>
        <p:blipFill>
          <a:blip r:embed="rId5"/>
          <a:stretch>
            <a:fillRect/>
          </a:stretch>
        </p:blipFill>
        <p:spPr>
          <a:xfrm>
            <a:off x="8376630" y="1925726"/>
            <a:ext cx="665336" cy="414425"/>
          </a:xfrm>
          <a:prstGeom prst="rect">
            <a:avLst/>
          </a:prstGeom>
        </p:spPr>
      </p:pic>
      <p:sp>
        <p:nvSpPr>
          <p:cNvPr id="86" name="Oval 85">
            <a:extLst>
              <a:ext uri="{FF2B5EF4-FFF2-40B4-BE49-F238E27FC236}">
                <a16:creationId xmlns:a16="http://schemas.microsoft.com/office/drawing/2014/main" id="{3B92EA49-B0E4-4221-8365-1D51D65333BD}"/>
              </a:ext>
            </a:extLst>
          </p:cNvPr>
          <p:cNvSpPr/>
          <p:nvPr/>
        </p:nvSpPr>
        <p:spPr>
          <a:xfrm>
            <a:off x="3267926" y="3841420"/>
            <a:ext cx="720000" cy="7200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7EC10D9F-180B-442C-A1C1-B834B6281D10}"/>
              </a:ext>
            </a:extLst>
          </p:cNvPr>
          <p:cNvSpPr txBox="1"/>
          <p:nvPr/>
        </p:nvSpPr>
        <p:spPr>
          <a:xfrm>
            <a:off x="3320913" y="4062919"/>
            <a:ext cx="67518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£209m</a:t>
            </a:r>
          </a:p>
        </p:txBody>
      </p:sp>
      <p:pic>
        <p:nvPicPr>
          <p:cNvPr id="116" name="Picture 115">
            <a:extLst>
              <a:ext uri="{FF2B5EF4-FFF2-40B4-BE49-F238E27FC236}">
                <a16:creationId xmlns:a16="http://schemas.microsoft.com/office/drawing/2014/main" id="{C0B3BCB3-16B1-4EF4-9412-54AC23871DE3}"/>
              </a:ext>
            </a:extLst>
          </p:cNvPr>
          <p:cNvPicPr>
            <a:picLocks noChangeAspect="1"/>
          </p:cNvPicPr>
          <p:nvPr/>
        </p:nvPicPr>
        <p:blipFill>
          <a:blip r:embed="rId6"/>
          <a:stretch>
            <a:fillRect/>
          </a:stretch>
        </p:blipFill>
        <p:spPr>
          <a:xfrm>
            <a:off x="10185331" y="1945469"/>
            <a:ext cx="803327" cy="261610"/>
          </a:xfrm>
          <a:prstGeom prst="rect">
            <a:avLst/>
          </a:prstGeom>
        </p:spPr>
      </p:pic>
      <p:sp>
        <p:nvSpPr>
          <p:cNvPr id="81" name="Oval 80">
            <a:extLst>
              <a:ext uri="{FF2B5EF4-FFF2-40B4-BE49-F238E27FC236}">
                <a16:creationId xmlns:a16="http://schemas.microsoft.com/office/drawing/2014/main" id="{40D56D47-9463-4203-A35A-DBC900F33D74}"/>
              </a:ext>
            </a:extLst>
          </p:cNvPr>
          <p:cNvSpPr/>
          <p:nvPr/>
        </p:nvSpPr>
        <p:spPr>
          <a:xfrm>
            <a:off x="5187189" y="3841420"/>
            <a:ext cx="720000" cy="7200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EF02E1ED-E64A-419E-9882-118C9BAD3135}"/>
              </a:ext>
            </a:extLst>
          </p:cNvPr>
          <p:cNvSpPr txBox="1"/>
          <p:nvPr/>
        </p:nvSpPr>
        <p:spPr>
          <a:xfrm>
            <a:off x="5228936" y="4062918"/>
            <a:ext cx="68159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£1.5bn</a:t>
            </a:r>
          </a:p>
        </p:txBody>
      </p:sp>
      <p:pic>
        <p:nvPicPr>
          <p:cNvPr id="89" name="Picture 88">
            <a:extLst>
              <a:ext uri="{FF2B5EF4-FFF2-40B4-BE49-F238E27FC236}">
                <a16:creationId xmlns:a16="http://schemas.microsoft.com/office/drawing/2014/main" id="{CABAF251-F06B-48E2-92CE-4A7445FD9AF4}"/>
              </a:ext>
            </a:extLst>
          </p:cNvPr>
          <p:cNvPicPr>
            <a:picLocks noChangeAspect="1"/>
          </p:cNvPicPr>
          <p:nvPr/>
        </p:nvPicPr>
        <p:blipFill>
          <a:blip r:embed="rId7"/>
          <a:stretch>
            <a:fillRect/>
          </a:stretch>
        </p:blipFill>
        <p:spPr>
          <a:xfrm>
            <a:off x="380901" y="1903657"/>
            <a:ext cx="899353" cy="303422"/>
          </a:xfrm>
          <a:prstGeom prst="rect">
            <a:avLst/>
          </a:prstGeom>
        </p:spPr>
      </p:pic>
      <p:sp>
        <p:nvSpPr>
          <p:cNvPr id="111" name="Oval 110">
            <a:extLst>
              <a:ext uri="{FF2B5EF4-FFF2-40B4-BE49-F238E27FC236}">
                <a16:creationId xmlns:a16="http://schemas.microsoft.com/office/drawing/2014/main" id="{DB0B22DF-27ED-4C90-B049-9BFFEAFE2C5B}"/>
              </a:ext>
            </a:extLst>
          </p:cNvPr>
          <p:cNvSpPr/>
          <p:nvPr/>
        </p:nvSpPr>
        <p:spPr>
          <a:xfrm>
            <a:off x="11046963" y="1897086"/>
            <a:ext cx="720000" cy="7200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TextBox 112">
            <a:extLst>
              <a:ext uri="{FF2B5EF4-FFF2-40B4-BE49-F238E27FC236}">
                <a16:creationId xmlns:a16="http://schemas.microsoft.com/office/drawing/2014/main" id="{4F531D2D-1C16-41F7-81A3-37B1C889897E}"/>
              </a:ext>
            </a:extLst>
          </p:cNvPr>
          <p:cNvSpPr txBox="1"/>
          <p:nvPr/>
        </p:nvSpPr>
        <p:spPr>
          <a:xfrm>
            <a:off x="10977367" y="2123399"/>
            <a:ext cx="90829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£140m</a:t>
            </a:r>
          </a:p>
        </p:txBody>
      </p:sp>
      <p:sp>
        <p:nvSpPr>
          <p:cNvPr id="115" name="TextBox 114">
            <a:extLst>
              <a:ext uri="{FF2B5EF4-FFF2-40B4-BE49-F238E27FC236}">
                <a16:creationId xmlns:a16="http://schemas.microsoft.com/office/drawing/2014/main" id="{8B12C872-74A6-4FF8-B1A3-3433748B52C5}"/>
              </a:ext>
            </a:extLst>
          </p:cNvPr>
          <p:cNvSpPr txBox="1"/>
          <p:nvPr/>
        </p:nvSpPr>
        <p:spPr>
          <a:xfrm>
            <a:off x="10347630" y="2361974"/>
            <a:ext cx="60252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2018</a:t>
            </a:r>
          </a:p>
        </p:txBody>
      </p:sp>
      <p:pic>
        <p:nvPicPr>
          <p:cNvPr id="117" name="Picture 116">
            <a:extLst>
              <a:ext uri="{FF2B5EF4-FFF2-40B4-BE49-F238E27FC236}">
                <a16:creationId xmlns:a16="http://schemas.microsoft.com/office/drawing/2014/main" id="{42FDB4E5-4ACB-4B4F-8689-E1940E7CE926}"/>
              </a:ext>
            </a:extLst>
          </p:cNvPr>
          <p:cNvPicPr>
            <a:picLocks noChangeAspect="1"/>
          </p:cNvPicPr>
          <p:nvPr/>
        </p:nvPicPr>
        <p:blipFill>
          <a:blip r:embed="rId8"/>
          <a:stretch>
            <a:fillRect/>
          </a:stretch>
        </p:blipFill>
        <p:spPr>
          <a:xfrm>
            <a:off x="4401074" y="1881787"/>
            <a:ext cx="764481" cy="447084"/>
          </a:xfrm>
          <a:prstGeom prst="rect">
            <a:avLst/>
          </a:prstGeom>
        </p:spPr>
      </p:pic>
      <p:sp>
        <p:nvSpPr>
          <p:cNvPr id="119" name="TextBox 118">
            <a:extLst>
              <a:ext uri="{FF2B5EF4-FFF2-40B4-BE49-F238E27FC236}">
                <a16:creationId xmlns:a16="http://schemas.microsoft.com/office/drawing/2014/main" id="{C09D3B36-615B-4331-B2E6-D4C1937987E5}"/>
              </a:ext>
            </a:extLst>
          </p:cNvPr>
          <p:cNvSpPr txBox="1"/>
          <p:nvPr/>
        </p:nvSpPr>
        <p:spPr>
          <a:xfrm>
            <a:off x="2298691" y="1935046"/>
            <a:ext cx="1196419" cy="261610"/>
          </a:xfrm>
          <a:prstGeom prst="rect">
            <a:avLst/>
          </a:prstGeom>
          <a:noFill/>
        </p:spPr>
        <p:txBody>
          <a:bodyPr wrap="square" rtlCol="0">
            <a:spAutoFit/>
          </a:bodyPr>
          <a:lstStyle/>
          <a:p>
            <a:pPr marL="0" marR="0" lvl="0" indent="0" algn="l" defTabSz="914213"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6600"/>
                </a:solidFill>
                <a:effectLst/>
                <a:uLnTx/>
                <a:uFillTx/>
                <a:latin typeface="Bookman Old Style" panose="02050604050505020204" pitchFamily="18" charset="0"/>
                <a:ea typeface="+mn-ea"/>
                <a:cs typeface="+mn-cs"/>
              </a:rPr>
              <a:t>British Steel</a:t>
            </a:r>
          </a:p>
        </p:txBody>
      </p:sp>
      <p:sp>
        <p:nvSpPr>
          <p:cNvPr id="120" name="Oval 119">
            <a:extLst>
              <a:ext uri="{FF2B5EF4-FFF2-40B4-BE49-F238E27FC236}">
                <a16:creationId xmlns:a16="http://schemas.microsoft.com/office/drawing/2014/main" id="{75C018C4-8520-415F-B43F-34E9302D4AFC}"/>
              </a:ext>
            </a:extLst>
          </p:cNvPr>
          <p:cNvSpPr/>
          <p:nvPr/>
        </p:nvSpPr>
        <p:spPr>
          <a:xfrm>
            <a:off x="6941452" y="1111568"/>
            <a:ext cx="720000" cy="7200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1" name="TextBox 120">
            <a:extLst>
              <a:ext uri="{FF2B5EF4-FFF2-40B4-BE49-F238E27FC236}">
                <a16:creationId xmlns:a16="http://schemas.microsoft.com/office/drawing/2014/main" id="{46E62C8E-4486-4CCA-97DE-43DF0A97C15C}"/>
              </a:ext>
            </a:extLst>
          </p:cNvPr>
          <p:cNvSpPr txBox="1"/>
          <p:nvPr/>
        </p:nvSpPr>
        <p:spPr>
          <a:xfrm>
            <a:off x="6856895" y="1327507"/>
            <a:ext cx="90829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£1.4bn</a:t>
            </a:r>
          </a:p>
        </p:txBody>
      </p:sp>
      <p:sp>
        <p:nvSpPr>
          <p:cNvPr id="122" name="Oval 121">
            <a:extLst>
              <a:ext uri="{FF2B5EF4-FFF2-40B4-BE49-F238E27FC236}">
                <a16:creationId xmlns:a16="http://schemas.microsoft.com/office/drawing/2014/main" id="{6945C749-6186-4DCF-8A3C-E6EE3B1F24DA}"/>
              </a:ext>
            </a:extLst>
          </p:cNvPr>
          <p:cNvSpPr/>
          <p:nvPr/>
        </p:nvSpPr>
        <p:spPr>
          <a:xfrm>
            <a:off x="7144310" y="1889565"/>
            <a:ext cx="720000" cy="7200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3" name="TextBox 122">
            <a:extLst>
              <a:ext uri="{FF2B5EF4-FFF2-40B4-BE49-F238E27FC236}">
                <a16:creationId xmlns:a16="http://schemas.microsoft.com/office/drawing/2014/main" id="{A5380D8A-4D33-4E24-8283-079CD15B0A73}"/>
              </a:ext>
            </a:extLst>
          </p:cNvPr>
          <p:cNvSpPr txBox="1"/>
          <p:nvPr/>
        </p:nvSpPr>
        <p:spPr>
          <a:xfrm>
            <a:off x="7061855" y="2118760"/>
            <a:ext cx="90829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£425m</a:t>
            </a:r>
          </a:p>
        </p:txBody>
      </p:sp>
      <p:sp>
        <p:nvSpPr>
          <p:cNvPr id="124" name="TextBox 123">
            <a:extLst>
              <a:ext uri="{FF2B5EF4-FFF2-40B4-BE49-F238E27FC236}">
                <a16:creationId xmlns:a16="http://schemas.microsoft.com/office/drawing/2014/main" id="{D3CAC3B5-B207-44E3-97CB-06C8392B1DB6}"/>
              </a:ext>
            </a:extLst>
          </p:cNvPr>
          <p:cNvSpPr txBox="1"/>
          <p:nvPr/>
        </p:nvSpPr>
        <p:spPr>
          <a:xfrm>
            <a:off x="6498147" y="2433464"/>
            <a:ext cx="49885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2019</a:t>
            </a:r>
          </a:p>
        </p:txBody>
      </p:sp>
      <p:pic>
        <p:nvPicPr>
          <p:cNvPr id="5" name="Picture 4">
            <a:extLst>
              <a:ext uri="{FF2B5EF4-FFF2-40B4-BE49-F238E27FC236}">
                <a16:creationId xmlns:a16="http://schemas.microsoft.com/office/drawing/2014/main" id="{E452338C-E3A9-48C3-964F-F578F6391754}"/>
              </a:ext>
            </a:extLst>
          </p:cNvPr>
          <p:cNvPicPr>
            <a:picLocks noChangeAspect="1"/>
          </p:cNvPicPr>
          <p:nvPr/>
        </p:nvPicPr>
        <p:blipFill>
          <a:blip r:embed="rId9"/>
          <a:stretch>
            <a:fillRect/>
          </a:stretch>
        </p:blipFill>
        <p:spPr>
          <a:xfrm>
            <a:off x="6441521" y="4167553"/>
            <a:ext cx="611195" cy="611195"/>
          </a:xfrm>
          <a:prstGeom prst="rect">
            <a:avLst/>
          </a:prstGeom>
        </p:spPr>
      </p:pic>
      <p:pic>
        <p:nvPicPr>
          <p:cNvPr id="6" name="Picture 5">
            <a:extLst>
              <a:ext uri="{FF2B5EF4-FFF2-40B4-BE49-F238E27FC236}">
                <a16:creationId xmlns:a16="http://schemas.microsoft.com/office/drawing/2014/main" id="{11285F90-BA43-43DC-B748-91D46D74AB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608" y="4238561"/>
            <a:ext cx="759461" cy="360744"/>
          </a:xfrm>
          <a:prstGeom prst="rect">
            <a:avLst/>
          </a:prstGeom>
        </p:spPr>
      </p:pic>
      <p:pic>
        <p:nvPicPr>
          <p:cNvPr id="84" name="Picture 83">
            <a:extLst>
              <a:ext uri="{FF2B5EF4-FFF2-40B4-BE49-F238E27FC236}">
                <a16:creationId xmlns:a16="http://schemas.microsoft.com/office/drawing/2014/main" id="{1EEC710F-454F-434A-ACA1-8D62EFA3EC7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143783" y="4212991"/>
            <a:ext cx="972000" cy="393026"/>
          </a:xfrm>
          <a:prstGeom prst="rect">
            <a:avLst/>
          </a:prstGeom>
        </p:spPr>
      </p:pic>
      <p:sp>
        <p:nvSpPr>
          <p:cNvPr id="96" name="Oval 95">
            <a:extLst>
              <a:ext uri="{FF2B5EF4-FFF2-40B4-BE49-F238E27FC236}">
                <a16:creationId xmlns:a16="http://schemas.microsoft.com/office/drawing/2014/main" id="{F5D28A2C-E5A6-478F-9413-CBC8DCF2669E}"/>
              </a:ext>
            </a:extLst>
          </p:cNvPr>
          <p:cNvSpPr/>
          <p:nvPr/>
        </p:nvSpPr>
        <p:spPr>
          <a:xfrm>
            <a:off x="11005986" y="3841420"/>
            <a:ext cx="720000" cy="7200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A36C3250-C859-429C-ABEB-B581934135A3}"/>
              </a:ext>
            </a:extLst>
          </p:cNvPr>
          <p:cNvSpPr txBox="1"/>
          <p:nvPr/>
        </p:nvSpPr>
        <p:spPr>
          <a:xfrm>
            <a:off x="11112651" y="4062916"/>
            <a:ext cx="58862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£16m</a:t>
            </a:r>
          </a:p>
        </p:txBody>
      </p:sp>
      <p:pic>
        <p:nvPicPr>
          <p:cNvPr id="94" name="Picture 6">
            <a:extLst>
              <a:ext uri="{FF2B5EF4-FFF2-40B4-BE49-F238E27FC236}">
                <a16:creationId xmlns:a16="http://schemas.microsoft.com/office/drawing/2014/main" id="{B015D286-2482-4BFA-FC20-9F665879C8E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7840" r="-141" b="39162"/>
          <a:stretch/>
        </p:blipFill>
        <p:spPr bwMode="auto">
          <a:xfrm>
            <a:off x="8258178" y="4339915"/>
            <a:ext cx="860955" cy="197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483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3B5652-BA42-42A8-9948-F1724F61DD53}"/>
              </a:ext>
            </a:extLst>
          </p:cNvPr>
          <p:cNvSpPr>
            <a:spLocks noGrp="1"/>
          </p:cNvSpPr>
          <p:nvPr>
            <p:ph type="title"/>
          </p:nvPr>
        </p:nvSpPr>
        <p:spPr/>
        <p:txBody>
          <a:bodyPr/>
          <a:lstStyle/>
          <a:p>
            <a:r>
              <a:rPr lang="en-GB" dirty="0"/>
              <a:t>Project Piano Case Study.</a:t>
            </a:r>
          </a:p>
        </p:txBody>
      </p:sp>
      <p:sp>
        <p:nvSpPr>
          <p:cNvPr id="3" name="Slide Number Placeholder 2">
            <a:extLst>
              <a:ext uri="{FF2B5EF4-FFF2-40B4-BE49-F238E27FC236}">
                <a16:creationId xmlns:a16="http://schemas.microsoft.com/office/drawing/2014/main" id="{15285525-6567-4CE0-847A-EC60C31E71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BC5ED-87F5-4027-8578-F7BE9D8C36AE}"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ext Placeholder 5">
            <a:extLst>
              <a:ext uri="{FF2B5EF4-FFF2-40B4-BE49-F238E27FC236}">
                <a16:creationId xmlns:a16="http://schemas.microsoft.com/office/drawing/2014/main" id="{84EE0D5E-2E45-4156-90C2-79F9ED4EAA78}"/>
              </a:ext>
            </a:extLst>
          </p:cNvPr>
          <p:cNvSpPr>
            <a:spLocks noGrp="1"/>
          </p:cNvSpPr>
          <p:nvPr>
            <p:ph type="body" sz="quarter" idx="14"/>
          </p:nvPr>
        </p:nvSpPr>
        <p:spPr/>
        <p:txBody>
          <a:bodyPr/>
          <a:lstStyle/>
          <a:p>
            <a:r>
              <a:rPr lang="en-GB" dirty="0"/>
              <a:t>Tristan Walker-Buckton| Head of Pricing</a:t>
            </a:r>
          </a:p>
        </p:txBody>
      </p:sp>
    </p:spTree>
    <p:extLst>
      <p:ext uri="{BB962C8B-B14F-4D97-AF65-F5344CB8AC3E}">
        <p14:creationId xmlns:p14="http://schemas.microsoft.com/office/powerpoint/2010/main" val="1571053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91D463-0877-4464-B038-0BD281B4A26B}"/>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BC5ED-87F5-4027-8578-F7BE9D8C36AE}" type="slidenum">
              <a:rPr kumimoji="0" lang="en-GB" sz="1400" b="1" i="0" u="none" strike="noStrike" kern="1200" cap="none" spc="0" normalizeH="0" baseline="0" noProof="0" smtClean="0">
                <a:ln>
                  <a:noFill/>
                </a:ln>
                <a:solidFill>
                  <a:srgbClr val="4472C4"/>
                </a:solidFill>
                <a:effectLst/>
                <a:uLnTx/>
                <a:uFillTx/>
                <a:latin typeface="Century Gothic"/>
                <a:ea typeface="+mn-ea"/>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400" b="1" i="0" u="none" strike="noStrike" kern="1200" cap="none" spc="0" normalizeH="0" baseline="0" noProof="0">
              <a:ln>
                <a:noFill/>
              </a:ln>
              <a:solidFill>
                <a:srgbClr val="4472C4"/>
              </a:solidFill>
              <a:effectLst/>
              <a:uLnTx/>
              <a:uFillTx/>
              <a:latin typeface="Century Gothic"/>
              <a:ea typeface="+mn-ea"/>
            </a:endParaRPr>
          </a:p>
        </p:txBody>
      </p:sp>
      <p:sp>
        <p:nvSpPr>
          <p:cNvPr id="41" name="TextBox 40">
            <a:extLst>
              <a:ext uri="{FF2B5EF4-FFF2-40B4-BE49-F238E27FC236}">
                <a16:creationId xmlns:a16="http://schemas.microsoft.com/office/drawing/2014/main" id="{604EDF98-5013-4A29-A578-A229F7819902}"/>
              </a:ext>
            </a:extLst>
          </p:cNvPr>
          <p:cNvSpPr txBox="1"/>
          <p:nvPr/>
        </p:nvSpPr>
        <p:spPr>
          <a:xfrm>
            <a:off x="1231331" y="1584801"/>
            <a:ext cx="6311850" cy="313932"/>
          </a:xfrm>
          <a:prstGeom prst="rect">
            <a:avLst/>
          </a:prstGeom>
          <a:noFill/>
        </p:spPr>
        <p:txBody>
          <a:bodyPr wrap="square">
            <a:spAutoFit/>
          </a:bodyPr>
          <a:lstStyle/>
          <a:p>
            <a:pPr marL="0" marR="0" lvl="2" indent="0" algn="l" defTabSz="914400" rtl="0" eaLnBrk="1" fontAlgn="auto" latinLnBrk="0" hangingPunct="1">
              <a:lnSpc>
                <a:spcPct val="90000"/>
              </a:lnSpc>
              <a:spcBef>
                <a:spcPts val="1000"/>
              </a:spcBef>
              <a:spcAft>
                <a:spcPts val="700"/>
              </a:spcAft>
              <a:buClr>
                <a:srgbClr val="F6AD04"/>
              </a:buClr>
              <a:buSzTx/>
              <a:buFontTx/>
              <a:buNone/>
              <a:tabLst/>
              <a:defRPr/>
            </a:pPr>
            <a:r>
              <a:rPr kumimoji="0" lang="en-GB" sz="16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‘Maiden transaction’ with First Actuarial as brokers</a:t>
            </a:r>
            <a:endParaRPr kumimoji="0" lang="en-GB" sz="1600" b="1" i="0" u="none" strike="sngStrike" kern="1200" cap="none" spc="0" normalizeH="0" baseline="0" noProof="0" dirty="0">
              <a:ln>
                <a:noFill/>
              </a:ln>
              <a:solidFill>
                <a:srgbClr val="021F4E"/>
              </a:solidFill>
              <a:effectLst/>
              <a:highlight>
                <a:srgbClr val="FFFF00"/>
              </a:highlight>
              <a:uLnTx/>
              <a:uFillTx/>
              <a:latin typeface="Century Gothic" panose="020B0502020202020204" pitchFamily="34" charset="0"/>
              <a:ea typeface="+mn-ea"/>
              <a:cs typeface="+mn-cs"/>
            </a:endParaRPr>
          </a:p>
        </p:txBody>
      </p:sp>
      <p:sp>
        <p:nvSpPr>
          <p:cNvPr id="43" name="Title 7">
            <a:extLst>
              <a:ext uri="{FF2B5EF4-FFF2-40B4-BE49-F238E27FC236}">
                <a16:creationId xmlns:a16="http://schemas.microsoft.com/office/drawing/2014/main" id="{6CA73821-A147-474F-ACC5-702DE320D183}"/>
              </a:ext>
            </a:extLst>
          </p:cNvPr>
          <p:cNvSpPr txBox="1">
            <a:spLocks/>
          </p:cNvSpPr>
          <p:nvPr/>
        </p:nvSpPr>
        <p:spPr>
          <a:xfrm>
            <a:off x="430213" y="455332"/>
            <a:ext cx="9625596" cy="866775"/>
          </a:xfrm>
          <a:prstGeom prst="rect">
            <a:avLst/>
          </a:prstGeom>
        </p:spPr>
        <p:txBody>
          <a:bodyPr vert="horz" lIns="72000" tIns="45720" rIns="72000" bIns="45720" rtlCol="0" anchor="t">
            <a:normAutofit/>
          </a:bodyPr>
          <a:lstStyle>
            <a:lvl1pPr algn="l" defTabSz="914400" rtl="0" eaLnBrk="1" latinLnBrk="0" hangingPunct="1">
              <a:lnSpc>
                <a:spcPct val="90000"/>
              </a:lnSpc>
              <a:spcBef>
                <a:spcPct val="0"/>
              </a:spcBef>
              <a:buNone/>
              <a:defRPr sz="2400" b="1" kern="1200">
                <a:solidFill>
                  <a:srgbClr val="021F4E"/>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21F4E"/>
                </a:solidFill>
                <a:effectLst/>
                <a:uLnTx/>
                <a:uFillTx/>
                <a:latin typeface="Century Gothic" panose="020B0502020202020204" pitchFamily="34" charset="0"/>
                <a:ea typeface="+mj-ea"/>
                <a:cs typeface="+mj-cs"/>
              </a:rPr>
              <a:t>Project Piano</a:t>
            </a:r>
          </a:p>
        </p:txBody>
      </p:sp>
      <p:sp>
        <p:nvSpPr>
          <p:cNvPr id="12" name="TextBox 11">
            <a:extLst>
              <a:ext uri="{FF2B5EF4-FFF2-40B4-BE49-F238E27FC236}">
                <a16:creationId xmlns:a16="http://schemas.microsoft.com/office/drawing/2014/main" id="{197A74C9-1DE8-4E40-9AFC-9459BFBBC718}"/>
              </a:ext>
            </a:extLst>
          </p:cNvPr>
          <p:cNvSpPr txBox="1"/>
          <p:nvPr/>
        </p:nvSpPr>
        <p:spPr>
          <a:xfrm>
            <a:off x="1231331" y="2342011"/>
            <a:ext cx="6311850" cy="313932"/>
          </a:xfrm>
          <a:prstGeom prst="rect">
            <a:avLst/>
          </a:prstGeom>
          <a:noFill/>
        </p:spPr>
        <p:txBody>
          <a:bodyPr wrap="square">
            <a:spAutoFit/>
          </a:bodyPr>
          <a:lstStyle/>
          <a:p>
            <a:pPr marL="0" marR="0" lvl="2" indent="0" algn="l" defTabSz="914400" rtl="0" eaLnBrk="1" fontAlgn="auto" latinLnBrk="0" hangingPunct="1">
              <a:lnSpc>
                <a:spcPct val="90000"/>
              </a:lnSpc>
              <a:spcBef>
                <a:spcPts val="1000"/>
              </a:spcBef>
              <a:spcAft>
                <a:spcPts val="700"/>
              </a:spcAft>
              <a:buClr>
                <a:srgbClr val="F6AD04"/>
              </a:buClr>
              <a:buSzTx/>
              <a:buFontTx/>
              <a:buNone/>
              <a:tabLst/>
              <a:defRPr/>
            </a:pPr>
            <a:r>
              <a:rPr kumimoji="0" lang="en-GB" sz="16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Simple process – two round auction process</a:t>
            </a:r>
          </a:p>
        </p:txBody>
      </p:sp>
      <p:sp>
        <p:nvSpPr>
          <p:cNvPr id="10" name="Oval 9">
            <a:extLst>
              <a:ext uri="{FF2B5EF4-FFF2-40B4-BE49-F238E27FC236}">
                <a16:creationId xmlns:a16="http://schemas.microsoft.com/office/drawing/2014/main" id="{BC7310EE-94A2-E44A-4A1A-51E84370A485}"/>
              </a:ext>
            </a:extLst>
          </p:cNvPr>
          <p:cNvSpPr/>
          <p:nvPr/>
        </p:nvSpPr>
        <p:spPr>
          <a:xfrm>
            <a:off x="430213" y="1447800"/>
            <a:ext cx="571500" cy="5715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Oval 12">
            <a:extLst>
              <a:ext uri="{FF2B5EF4-FFF2-40B4-BE49-F238E27FC236}">
                <a16:creationId xmlns:a16="http://schemas.microsoft.com/office/drawing/2014/main" id="{2E77364D-312A-1FED-89FC-DCCA7414AC1E}"/>
              </a:ext>
            </a:extLst>
          </p:cNvPr>
          <p:cNvSpPr/>
          <p:nvPr/>
        </p:nvSpPr>
        <p:spPr>
          <a:xfrm>
            <a:off x="430213" y="2223060"/>
            <a:ext cx="571500" cy="5715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a:extLst>
              <a:ext uri="{FF2B5EF4-FFF2-40B4-BE49-F238E27FC236}">
                <a16:creationId xmlns:a16="http://schemas.microsoft.com/office/drawing/2014/main" id="{4D747103-84B6-CECB-DF76-A898318ED92C}"/>
              </a:ext>
            </a:extLst>
          </p:cNvPr>
          <p:cNvSpPr/>
          <p:nvPr/>
        </p:nvSpPr>
        <p:spPr>
          <a:xfrm>
            <a:off x="423228" y="4735430"/>
            <a:ext cx="571500" cy="5715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Oval 14">
            <a:extLst>
              <a:ext uri="{FF2B5EF4-FFF2-40B4-BE49-F238E27FC236}">
                <a16:creationId xmlns:a16="http://schemas.microsoft.com/office/drawing/2014/main" id="{C52DAD1E-6576-1691-64BC-67879A338985}"/>
              </a:ext>
            </a:extLst>
          </p:cNvPr>
          <p:cNvSpPr/>
          <p:nvPr/>
        </p:nvSpPr>
        <p:spPr>
          <a:xfrm>
            <a:off x="430213" y="3104418"/>
            <a:ext cx="571500" cy="5715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a:extLst>
              <a:ext uri="{FF2B5EF4-FFF2-40B4-BE49-F238E27FC236}">
                <a16:creationId xmlns:a16="http://schemas.microsoft.com/office/drawing/2014/main" id="{8AC7AFB3-D9D6-3800-7C35-FD273F1D0E9A}"/>
              </a:ext>
            </a:extLst>
          </p:cNvPr>
          <p:cNvSpPr/>
          <p:nvPr/>
        </p:nvSpPr>
        <p:spPr>
          <a:xfrm>
            <a:off x="441589" y="3932175"/>
            <a:ext cx="571500" cy="5715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8" name="Graphic 17">
            <a:extLst>
              <a:ext uri="{FF2B5EF4-FFF2-40B4-BE49-F238E27FC236}">
                <a16:creationId xmlns:a16="http://schemas.microsoft.com/office/drawing/2014/main" id="{88379335-7475-0A20-405C-53CCF5EF08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525" y="1587500"/>
            <a:ext cx="414461" cy="329509"/>
          </a:xfrm>
          <a:prstGeom prst="rect">
            <a:avLst/>
          </a:prstGeom>
        </p:spPr>
      </p:pic>
      <p:pic>
        <p:nvPicPr>
          <p:cNvPr id="19" name="Graphic 18">
            <a:extLst>
              <a:ext uri="{FF2B5EF4-FFF2-40B4-BE49-F238E27FC236}">
                <a16:creationId xmlns:a16="http://schemas.microsoft.com/office/drawing/2014/main" id="{66F563BE-4693-EF7F-C00E-F177FADBB6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4352" y="2335212"/>
            <a:ext cx="306340" cy="383569"/>
          </a:xfrm>
          <a:prstGeom prst="rect">
            <a:avLst/>
          </a:prstGeom>
        </p:spPr>
      </p:pic>
      <p:pic>
        <p:nvPicPr>
          <p:cNvPr id="20" name="Graphic 19">
            <a:extLst>
              <a:ext uri="{FF2B5EF4-FFF2-40B4-BE49-F238E27FC236}">
                <a16:creationId xmlns:a16="http://schemas.microsoft.com/office/drawing/2014/main" id="{69DA1EA3-DA9A-A3DA-FB0A-64AA098F3C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5440" y="3220278"/>
            <a:ext cx="404164" cy="378421"/>
          </a:xfrm>
          <a:prstGeom prst="rect">
            <a:avLst/>
          </a:prstGeom>
        </p:spPr>
      </p:pic>
      <p:pic>
        <p:nvPicPr>
          <p:cNvPr id="21" name="Graphic 20">
            <a:extLst>
              <a:ext uri="{FF2B5EF4-FFF2-40B4-BE49-F238E27FC236}">
                <a16:creationId xmlns:a16="http://schemas.microsoft.com/office/drawing/2014/main" id="{3A7CE772-544E-9C21-7F71-C7A6C1C518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222" y="4055632"/>
            <a:ext cx="424758" cy="344955"/>
          </a:xfrm>
          <a:prstGeom prst="rect">
            <a:avLst/>
          </a:prstGeom>
        </p:spPr>
      </p:pic>
      <p:pic>
        <p:nvPicPr>
          <p:cNvPr id="22" name="Graphic 21">
            <a:extLst>
              <a:ext uri="{FF2B5EF4-FFF2-40B4-BE49-F238E27FC236}">
                <a16:creationId xmlns:a16="http://schemas.microsoft.com/office/drawing/2014/main" id="{A386F442-2155-360B-81EA-7F76894D0F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4029" y="4813435"/>
            <a:ext cx="283172" cy="393867"/>
          </a:xfrm>
          <a:prstGeom prst="rect">
            <a:avLst/>
          </a:prstGeom>
        </p:spPr>
      </p:pic>
      <p:sp>
        <p:nvSpPr>
          <p:cNvPr id="24" name="TextBox 23">
            <a:extLst>
              <a:ext uri="{FF2B5EF4-FFF2-40B4-BE49-F238E27FC236}">
                <a16:creationId xmlns:a16="http://schemas.microsoft.com/office/drawing/2014/main" id="{8B5B27A1-EA85-ADED-867D-89FD13740FBB}"/>
              </a:ext>
            </a:extLst>
          </p:cNvPr>
          <p:cNvSpPr txBox="1"/>
          <p:nvPr/>
        </p:nvSpPr>
        <p:spPr>
          <a:xfrm>
            <a:off x="1235292" y="3209083"/>
            <a:ext cx="6311850" cy="313932"/>
          </a:xfrm>
          <a:prstGeom prst="rect">
            <a:avLst/>
          </a:prstGeom>
          <a:noFill/>
        </p:spPr>
        <p:txBody>
          <a:bodyPr wrap="square">
            <a:spAutoFit/>
          </a:bodyPr>
          <a:lstStyle/>
          <a:p>
            <a:pPr marL="0" marR="0" lvl="2" indent="0" algn="l" defTabSz="914400" rtl="0" eaLnBrk="1" fontAlgn="auto" latinLnBrk="0" hangingPunct="1">
              <a:lnSpc>
                <a:spcPct val="90000"/>
              </a:lnSpc>
              <a:spcBef>
                <a:spcPts val="1000"/>
              </a:spcBef>
              <a:spcAft>
                <a:spcPts val="700"/>
              </a:spcAft>
              <a:buClr>
                <a:srgbClr val="F6AD04"/>
              </a:buClr>
              <a:buSzTx/>
              <a:buFontTx/>
              <a:buNone/>
              <a:tabLst/>
              <a:defRPr/>
            </a:pPr>
            <a:r>
              <a:rPr kumimoji="0" lang="en-GB" sz="16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Data write-out exercise completed prior to market approach</a:t>
            </a:r>
          </a:p>
        </p:txBody>
      </p:sp>
      <p:sp>
        <p:nvSpPr>
          <p:cNvPr id="25" name="TextBox 24">
            <a:extLst>
              <a:ext uri="{FF2B5EF4-FFF2-40B4-BE49-F238E27FC236}">
                <a16:creationId xmlns:a16="http://schemas.microsoft.com/office/drawing/2014/main" id="{57497DE4-F9EC-6064-0138-1B0404D97F26}"/>
              </a:ext>
            </a:extLst>
          </p:cNvPr>
          <p:cNvSpPr txBox="1"/>
          <p:nvPr/>
        </p:nvSpPr>
        <p:spPr>
          <a:xfrm>
            <a:off x="1233454" y="4000460"/>
            <a:ext cx="6311850" cy="313932"/>
          </a:xfrm>
          <a:prstGeom prst="rect">
            <a:avLst/>
          </a:prstGeom>
          <a:noFill/>
        </p:spPr>
        <p:txBody>
          <a:bodyPr wrap="square">
            <a:spAutoFit/>
          </a:bodyPr>
          <a:lstStyle/>
          <a:p>
            <a:pPr marL="0" marR="0" lvl="2" indent="0" algn="l" defTabSz="914400" rtl="0" eaLnBrk="1" fontAlgn="auto" latinLnBrk="0" hangingPunct="1">
              <a:lnSpc>
                <a:spcPct val="90000"/>
              </a:lnSpc>
              <a:spcBef>
                <a:spcPts val="1000"/>
              </a:spcBef>
              <a:spcAft>
                <a:spcPts val="700"/>
              </a:spcAft>
              <a:buClr>
                <a:srgbClr val="F6AD04"/>
              </a:buClr>
              <a:buSzTx/>
              <a:buFontTx/>
              <a:buNone/>
              <a:tabLst/>
              <a:defRPr/>
            </a:pPr>
            <a:r>
              <a:rPr kumimoji="0" lang="en-GB" sz="16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Price feedback and shortlisting. Opportunity to meet Trustees.</a:t>
            </a:r>
          </a:p>
        </p:txBody>
      </p:sp>
      <p:sp>
        <p:nvSpPr>
          <p:cNvPr id="27" name="TextBox 26">
            <a:extLst>
              <a:ext uri="{FF2B5EF4-FFF2-40B4-BE49-F238E27FC236}">
                <a16:creationId xmlns:a16="http://schemas.microsoft.com/office/drawing/2014/main" id="{B75A0F87-F872-9AE1-7EE0-FE0E52490F43}"/>
              </a:ext>
            </a:extLst>
          </p:cNvPr>
          <p:cNvSpPr txBox="1"/>
          <p:nvPr/>
        </p:nvSpPr>
        <p:spPr>
          <a:xfrm>
            <a:off x="1231616" y="4868956"/>
            <a:ext cx="7658996" cy="313932"/>
          </a:xfrm>
          <a:prstGeom prst="rect">
            <a:avLst/>
          </a:prstGeom>
          <a:noFill/>
        </p:spPr>
        <p:txBody>
          <a:bodyPr wrap="square">
            <a:spAutoFit/>
          </a:bodyPr>
          <a:lstStyle/>
          <a:p>
            <a:pPr marL="0" marR="0" lvl="2" indent="0" algn="l" defTabSz="914400" rtl="0" eaLnBrk="1" fontAlgn="auto" latinLnBrk="0" hangingPunct="1">
              <a:lnSpc>
                <a:spcPct val="90000"/>
              </a:lnSpc>
              <a:spcBef>
                <a:spcPts val="1000"/>
              </a:spcBef>
              <a:spcAft>
                <a:spcPts val="700"/>
              </a:spcAft>
              <a:buClr>
                <a:srgbClr val="F6AD04"/>
              </a:buClr>
              <a:buSzTx/>
              <a:buFontTx/>
              <a:buNone/>
              <a:tabLst/>
              <a:defRPr/>
            </a:pPr>
            <a:r>
              <a:rPr kumimoji="0" lang="en-GB" sz="16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Selected. Agreed a price lock tailored to Scheme’s investments</a:t>
            </a:r>
          </a:p>
        </p:txBody>
      </p:sp>
      <p:sp>
        <p:nvSpPr>
          <p:cNvPr id="28" name="TextBox 27">
            <a:extLst>
              <a:ext uri="{FF2B5EF4-FFF2-40B4-BE49-F238E27FC236}">
                <a16:creationId xmlns:a16="http://schemas.microsoft.com/office/drawing/2014/main" id="{9C6E66AE-35D7-1D7F-025E-B546E3D36D21}"/>
              </a:ext>
            </a:extLst>
          </p:cNvPr>
          <p:cNvSpPr txBox="1"/>
          <p:nvPr/>
        </p:nvSpPr>
        <p:spPr>
          <a:xfrm>
            <a:off x="1231331" y="5579062"/>
            <a:ext cx="7658996" cy="313932"/>
          </a:xfrm>
          <a:prstGeom prst="rect">
            <a:avLst/>
          </a:prstGeom>
          <a:noFill/>
        </p:spPr>
        <p:txBody>
          <a:bodyPr wrap="square">
            <a:spAutoFit/>
          </a:bodyPr>
          <a:lstStyle/>
          <a:p>
            <a:pPr marL="0" marR="0" lvl="2" indent="0" algn="l" defTabSz="914400" rtl="0" eaLnBrk="1" fontAlgn="auto" latinLnBrk="0" hangingPunct="1">
              <a:lnSpc>
                <a:spcPct val="90000"/>
              </a:lnSpc>
              <a:spcBef>
                <a:spcPts val="1000"/>
              </a:spcBef>
              <a:spcAft>
                <a:spcPts val="700"/>
              </a:spcAft>
              <a:buClr>
                <a:srgbClr val="F6AD04"/>
              </a:buClr>
              <a:buSzTx/>
              <a:buFontTx/>
              <a:buNone/>
              <a:tabLst/>
              <a:defRPr/>
            </a:pPr>
            <a:r>
              <a:rPr kumimoji="0" lang="en-GB" sz="16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Efficient contract agreement process run by First Actuarial </a:t>
            </a:r>
            <a:r>
              <a:rPr kumimoji="0" lang="en-GB" sz="1600" b="1" i="0" u="none" strike="noStrike" kern="1200" cap="none" spc="0" normalizeH="0" baseline="0" noProof="0">
                <a:ln>
                  <a:noFill/>
                </a:ln>
                <a:solidFill>
                  <a:srgbClr val="021F4E"/>
                </a:solidFill>
                <a:effectLst/>
                <a:uLnTx/>
                <a:uFillTx/>
                <a:latin typeface="Century Gothic" panose="020B0502020202020204" pitchFamily="34" charset="0"/>
                <a:ea typeface="+mn-ea"/>
                <a:cs typeface="+mn-cs"/>
              </a:rPr>
              <a:t>and Eversheds. </a:t>
            </a:r>
            <a:endParaRPr kumimoji="0" lang="en-GB" sz="16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endParaRPr>
          </a:p>
        </p:txBody>
      </p:sp>
      <p:sp>
        <p:nvSpPr>
          <p:cNvPr id="29" name="Oval 28">
            <a:extLst>
              <a:ext uri="{FF2B5EF4-FFF2-40B4-BE49-F238E27FC236}">
                <a16:creationId xmlns:a16="http://schemas.microsoft.com/office/drawing/2014/main" id="{712A6F42-DD26-76CE-F9E9-B4CDA6D09760}"/>
              </a:ext>
            </a:extLst>
          </p:cNvPr>
          <p:cNvSpPr/>
          <p:nvPr/>
        </p:nvSpPr>
        <p:spPr>
          <a:xfrm>
            <a:off x="420995" y="5463202"/>
            <a:ext cx="571500" cy="571500"/>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0" name="Graphic 29">
            <a:extLst>
              <a:ext uri="{FF2B5EF4-FFF2-40B4-BE49-F238E27FC236}">
                <a16:creationId xmlns:a16="http://schemas.microsoft.com/office/drawing/2014/main" id="{7ACCDBA7-BD4A-B0B8-F051-B5BF853A31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222" y="5579062"/>
            <a:ext cx="404164" cy="378421"/>
          </a:xfrm>
          <a:prstGeom prst="rect">
            <a:avLst/>
          </a:prstGeom>
        </p:spPr>
      </p:pic>
    </p:spTree>
    <p:extLst>
      <p:ext uri="{BB962C8B-B14F-4D97-AF65-F5344CB8AC3E}">
        <p14:creationId xmlns:p14="http://schemas.microsoft.com/office/powerpoint/2010/main" val="135435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6FD409-E0E9-4E6B-8795-0692950E5632}"/>
              </a:ext>
            </a:extLst>
          </p:cNvPr>
          <p:cNvSpPr>
            <a:spLocks noGrp="1"/>
          </p:cNvSpPr>
          <p:nvPr>
            <p:ph type="title"/>
          </p:nvPr>
        </p:nvSpPr>
        <p:spPr/>
        <p:txBody>
          <a:bodyPr/>
          <a:lstStyle/>
          <a:p>
            <a:r>
              <a:rPr lang="en-GB" dirty="0"/>
              <a:t>Member Experience</a:t>
            </a:r>
            <a:r>
              <a:rPr lang="en-GB" dirty="0">
                <a:solidFill>
                  <a:srgbClr val="F6AD04"/>
                </a:solidFill>
              </a:rPr>
              <a:t>.</a:t>
            </a:r>
          </a:p>
        </p:txBody>
      </p:sp>
      <p:sp>
        <p:nvSpPr>
          <p:cNvPr id="4" name="Slide Number Placeholder 3">
            <a:extLst>
              <a:ext uri="{FF2B5EF4-FFF2-40B4-BE49-F238E27FC236}">
                <a16:creationId xmlns:a16="http://schemas.microsoft.com/office/drawing/2014/main" id="{BB3337C5-452B-45AA-AEC1-1D95D22BCC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BC5ED-87F5-4027-8578-F7BE9D8C36AE}"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 name="Text Placeholder 9">
            <a:extLst>
              <a:ext uri="{FF2B5EF4-FFF2-40B4-BE49-F238E27FC236}">
                <a16:creationId xmlns:a16="http://schemas.microsoft.com/office/drawing/2014/main" id="{06F34585-5B38-4D18-96D1-E5042C6C5ED4}"/>
              </a:ext>
            </a:extLst>
          </p:cNvPr>
          <p:cNvSpPr>
            <a:spLocks noGrp="1"/>
          </p:cNvSpPr>
          <p:nvPr>
            <p:ph type="body" sz="quarter" idx="14"/>
          </p:nvPr>
        </p:nvSpPr>
        <p:spPr/>
        <p:txBody>
          <a:bodyPr/>
          <a:lstStyle/>
          <a:p>
            <a:r>
              <a:rPr lang="en-GB" dirty="0"/>
              <a:t>Paul Barrett</a:t>
            </a:r>
            <a:r>
              <a:rPr lang="en-GB" dirty="0">
                <a:solidFill>
                  <a:srgbClr val="F6AD04"/>
                </a:solidFill>
              </a:rPr>
              <a:t>|</a:t>
            </a:r>
            <a:r>
              <a:rPr lang="en-GB" dirty="0"/>
              <a:t> Senior Transition Manager</a:t>
            </a:r>
          </a:p>
        </p:txBody>
      </p:sp>
    </p:spTree>
    <p:extLst>
      <p:ext uri="{BB962C8B-B14F-4D97-AF65-F5344CB8AC3E}">
        <p14:creationId xmlns:p14="http://schemas.microsoft.com/office/powerpoint/2010/main" val="313441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71BEAB6-19F0-5B45-8190-D1573A94DDB3}"/>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8064" r="27426"/>
          <a:stretch/>
        </p:blipFill>
        <p:spPr>
          <a:xfrm>
            <a:off x="0" y="-11017"/>
            <a:ext cx="6528257" cy="6858000"/>
          </a:xfrm>
        </p:spPr>
      </p:pic>
      <p:sp>
        <p:nvSpPr>
          <p:cNvPr id="2" name="Footer Placeholder 1">
            <a:extLst>
              <a:ext uri="{FF2B5EF4-FFF2-40B4-BE49-F238E27FC236}">
                <a16:creationId xmlns:a16="http://schemas.microsoft.com/office/drawing/2014/main" id="{240F8C50-71E5-4BF9-996C-F1BC30A949C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Pension Insurance Corporation plc is registered in England and Wales under company number 05706720. It is authorised by the Prudential Regulation Authority and regulated by the Financial Conduct Authority and Prudential Regulation Authority (FRN 454345). Its registered office is at 14 Cornhill, London EC3V 3ND.</a:t>
            </a:r>
          </a:p>
        </p:txBody>
      </p:sp>
      <p:sp>
        <p:nvSpPr>
          <p:cNvPr id="3" name="Slide Number Placeholder 2">
            <a:extLst>
              <a:ext uri="{FF2B5EF4-FFF2-40B4-BE49-F238E27FC236}">
                <a16:creationId xmlns:a16="http://schemas.microsoft.com/office/drawing/2014/main" id="{D37F648F-3CAB-4E5A-8312-42300194F2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BC5ED-87F5-4027-8578-F7BE9D8C36AE}" type="slidenum">
              <a:rPr kumimoji="0" lang="en-GB" sz="1200" b="1" i="0" u="none" strike="noStrike" kern="1200" cap="none" spc="0" normalizeH="0" baseline="0" noProof="0" smtClean="0">
                <a:ln>
                  <a:noFill/>
                </a:ln>
                <a:solidFill>
                  <a:srgbClr val="021F4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1" i="0" u="none" strike="noStrike" kern="1200" cap="none" spc="0" normalizeH="0" baseline="0" noProof="0">
              <a:ln>
                <a:noFill/>
              </a:ln>
              <a:solidFill>
                <a:srgbClr val="021F4E"/>
              </a:solidFill>
              <a:effectLst/>
              <a:uLnTx/>
              <a:uFillTx/>
              <a:latin typeface="Century Gothic" panose="020B0502020202020204" pitchFamily="34" charset="0"/>
              <a:ea typeface="+mn-ea"/>
              <a:cs typeface="+mn-cs"/>
            </a:endParaRPr>
          </a:p>
        </p:txBody>
      </p:sp>
      <p:sp>
        <p:nvSpPr>
          <p:cNvPr id="20" name="Text Placeholder 19">
            <a:extLst>
              <a:ext uri="{FF2B5EF4-FFF2-40B4-BE49-F238E27FC236}">
                <a16:creationId xmlns:a16="http://schemas.microsoft.com/office/drawing/2014/main" id="{781F9623-9275-489D-A76E-E54EF4274F47}"/>
              </a:ext>
            </a:extLst>
          </p:cNvPr>
          <p:cNvSpPr>
            <a:spLocks noGrp="1"/>
          </p:cNvSpPr>
          <p:nvPr>
            <p:ph type="body" sz="quarter" idx="12"/>
          </p:nvPr>
        </p:nvSpPr>
        <p:spPr/>
        <p:txBody>
          <a:bodyPr/>
          <a:lstStyle/>
          <a:p>
            <a:r>
              <a:rPr lang="en-GB" dirty="0"/>
              <a:t>What our customers can expect of us</a:t>
            </a:r>
          </a:p>
        </p:txBody>
      </p:sp>
      <p:sp>
        <p:nvSpPr>
          <p:cNvPr id="21" name="Text Placeholder 20">
            <a:extLst>
              <a:ext uri="{FF2B5EF4-FFF2-40B4-BE49-F238E27FC236}">
                <a16:creationId xmlns:a16="http://schemas.microsoft.com/office/drawing/2014/main" id="{FFB142DB-930B-466F-BA37-1CE19F0E51E3}"/>
              </a:ext>
            </a:extLst>
          </p:cNvPr>
          <p:cNvSpPr>
            <a:spLocks noGrp="1"/>
          </p:cNvSpPr>
          <p:nvPr>
            <p:ph type="body" sz="quarter" idx="13"/>
          </p:nvPr>
        </p:nvSpPr>
        <p:spPr/>
        <p:txBody>
          <a:bodyPr>
            <a:normAutofit lnSpcReduction="10000"/>
          </a:bodyPr>
          <a:lstStyle/>
          <a:p>
            <a:r>
              <a:rPr lang="en-GB" dirty="0"/>
              <a:t>A secure, </a:t>
            </a:r>
            <a:br>
              <a:rPr lang="en-GB" dirty="0"/>
            </a:br>
            <a:r>
              <a:rPr lang="en-GB" dirty="0"/>
              <a:t>timely pension</a:t>
            </a:r>
            <a:r>
              <a:rPr lang="en-GB" dirty="0">
                <a:solidFill>
                  <a:srgbClr val="F6AD04"/>
                </a:solidFill>
              </a:rPr>
              <a:t>.</a:t>
            </a:r>
          </a:p>
        </p:txBody>
      </p:sp>
      <p:sp>
        <p:nvSpPr>
          <p:cNvPr id="22" name="Text Placeholder 21">
            <a:extLst>
              <a:ext uri="{FF2B5EF4-FFF2-40B4-BE49-F238E27FC236}">
                <a16:creationId xmlns:a16="http://schemas.microsoft.com/office/drawing/2014/main" id="{9B1DE4AE-76D8-4319-9554-251025CD3840}"/>
              </a:ext>
            </a:extLst>
          </p:cNvPr>
          <p:cNvSpPr>
            <a:spLocks noGrp="1"/>
          </p:cNvSpPr>
          <p:nvPr>
            <p:ph type="body" sz="quarter" idx="14"/>
          </p:nvPr>
        </p:nvSpPr>
        <p:spPr/>
        <p:txBody>
          <a:bodyPr>
            <a:normAutofit lnSpcReduction="10000"/>
          </a:bodyPr>
          <a:lstStyle/>
          <a:p>
            <a:r>
              <a:rPr lang="en-GB" dirty="0"/>
              <a:t>Communications </a:t>
            </a:r>
            <a:br>
              <a:rPr lang="en-GB" dirty="0"/>
            </a:br>
            <a:r>
              <a:rPr lang="en-GB" dirty="0"/>
              <a:t>in plain English</a:t>
            </a:r>
            <a:r>
              <a:rPr lang="en-GB" dirty="0">
                <a:solidFill>
                  <a:srgbClr val="F6AD04"/>
                </a:solidFill>
              </a:rPr>
              <a:t>.</a:t>
            </a:r>
          </a:p>
        </p:txBody>
      </p:sp>
      <p:sp>
        <p:nvSpPr>
          <p:cNvPr id="23" name="Text Placeholder 22">
            <a:extLst>
              <a:ext uri="{FF2B5EF4-FFF2-40B4-BE49-F238E27FC236}">
                <a16:creationId xmlns:a16="http://schemas.microsoft.com/office/drawing/2014/main" id="{F8F1B009-C072-4769-8BA1-21BAA83E13DB}"/>
              </a:ext>
            </a:extLst>
          </p:cNvPr>
          <p:cNvSpPr>
            <a:spLocks noGrp="1"/>
          </p:cNvSpPr>
          <p:nvPr>
            <p:ph type="body" sz="quarter" idx="15"/>
          </p:nvPr>
        </p:nvSpPr>
        <p:spPr/>
        <p:txBody>
          <a:bodyPr>
            <a:normAutofit lnSpcReduction="10000"/>
          </a:bodyPr>
          <a:lstStyle/>
          <a:p>
            <a:r>
              <a:rPr lang="en-GB" dirty="0"/>
              <a:t>Excellent </a:t>
            </a:r>
            <a:br>
              <a:rPr lang="en-GB" dirty="0"/>
            </a:br>
            <a:r>
              <a:rPr lang="en-GB" dirty="0"/>
              <a:t>customer service</a:t>
            </a:r>
            <a:r>
              <a:rPr lang="en-GB" dirty="0">
                <a:solidFill>
                  <a:srgbClr val="F6AD04"/>
                </a:solidFill>
              </a:rPr>
              <a:t>.</a:t>
            </a:r>
          </a:p>
        </p:txBody>
      </p:sp>
      <p:sp>
        <p:nvSpPr>
          <p:cNvPr id="24" name="Text Placeholder 23">
            <a:extLst>
              <a:ext uri="{FF2B5EF4-FFF2-40B4-BE49-F238E27FC236}">
                <a16:creationId xmlns:a16="http://schemas.microsoft.com/office/drawing/2014/main" id="{049A0CFD-D1B6-46DE-9221-6EC61D5C928D}"/>
              </a:ext>
            </a:extLst>
          </p:cNvPr>
          <p:cNvSpPr>
            <a:spLocks noGrp="1"/>
          </p:cNvSpPr>
          <p:nvPr>
            <p:ph type="body" sz="quarter" idx="16"/>
          </p:nvPr>
        </p:nvSpPr>
        <p:spPr/>
        <p:txBody>
          <a:bodyPr/>
          <a:lstStyle/>
          <a:p>
            <a:r>
              <a:rPr lang="en-GB" dirty="0"/>
              <a:t>Wider social impact</a:t>
            </a:r>
            <a:r>
              <a:rPr lang="en-GB" dirty="0">
                <a:solidFill>
                  <a:srgbClr val="F6AD04"/>
                </a:solidFill>
              </a:rPr>
              <a:t>.</a:t>
            </a:r>
          </a:p>
        </p:txBody>
      </p:sp>
      <p:sp>
        <p:nvSpPr>
          <p:cNvPr id="31" name="Oval 30">
            <a:extLst>
              <a:ext uri="{FF2B5EF4-FFF2-40B4-BE49-F238E27FC236}">
                <a16:creationId xmlns:a16="http://schemas.microsoft.com/office/drawing/2014/main" id="{01D246F8-512B-4900-98FE-313D6FA44975}"/>
              </a:ext>
            </a:extLst>
          </p:cNvPr>
          <p:cNvSpPr/>
          <p:nvPr/>
        </p:nvSpPr>
        <p:spPr>
          <a:xfrm>
            <a:off x="5865495" y="2285907"/>
            <a:ext cx="1061086" cy="1061086"/>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36AE46AB-C6C4-4516-959C-D4450FCE48D9}"/>
              </a:ext>
            </a:extLst>
          </p:cNvPr>
          <p:cNvSpPr/>
          <p:nvPr/>
        </p:nvSpPr>
        <p:spPr>
          <a:xfrm>
            <a:off x="5683978" y="1050675"/>
            <a:ext cx="1061086" cy="1061086"/>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472FA05B-DAF0-435E-B056-A4ADB1BD31CA}"/>
              </a:ext>
            </a:extLst>
          </p:cNvPr>
          <p:cNvSpPr/>
          <p:nvPr/>
        </p:nvSpPr>
        <p:spPr>
          <a:xfrm>
            <a:off x="5865495" y="3521139"/>
            <a:ext cx="1061086" cy="1061086"/>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89EB8C04-61E4-489A-9E51-705686A13E4A}"/>
              </a:ext>
            </a:extLst>
          </p:cNvPr>
          <p:cNvSpPr/>
          <p:nvPr/>
        </p:nvSpPr>
        <p:spPr>
          <a:xfrm>
            <a:off x="5683978" y="4756371"/>
            <a:ext cx="1061086" cy="1061086"/>
          </a:xfrm>
          <a:prstGeom prst="ellipse">
            <a:avLst/>
          </a:prstGeom>
          <a:solidFill>
            <a:srgbClr val="F6A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Graphic 35">
            <a:extLst>
              <a:ext uri="{FF2B5EF4-FFF2-40B4-BE49-F238E27FC236}">
                <a16:creationId xmlns:a16="http://schemas.microsoft.com/office/drawing/2014/main" id="{13CC49E2-040E-4607-8733-48DD1B8FC5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4070" y="4952401"/>
            <a:ext cx="654133" cy="663753"/>
          </a:xfrm>
          <a:prstGeom prst="rect">
            <a:avLst/>
          </a:prstGeom>
        </p:spPr>
      </p:pic>
      <p:pic>
        <p:nvPicPr>
          <p:cNvPr id="40" name="Graphic 39">
            <a:extLst>
              <a:ext uri="{FF2B5EF4-FFF2-40B4-BE49-F238E27FC236}">
                <a16:creationId xmlns:a16="http://schemas.microsoft.com/office/drawing/2014/main" id="{68A88DC9-9342-4E36-86B8-57A9F52F6C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79795" y="1202280"/>
            <a:ext cx="529078" cy="735900"/>
          </a:xfrm>
          <a:prstGeom prst="rect">
            <a:avLst/>
          </a:prstGeom>
        </p:spPr>
      </p:pic>
      <p:pic>
        <p:nvPicPr>
          <p:cNvPr id="42" name="Graphic 41">
            <a:extLst>
              <a:ext uri="{FF2B5EF4-FFF2-40B4-BE49-F238E27FC236}">
                <a16:creationId xmlns:a16="http://schemas.microsoft.com/office/drawing/2014/main" id="{9E3A1AFB-F602-4707-A667-7B5B34740B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14416" y="2444151"/>
            <a:ext cx="591606" cy="798427"/>
          </a:xfrm>
          <a:prstGeom prst="rect">
            <a:avLst/>
          </a:prstGeom>
        </p:spPr>
      </p:pic>
      <p:pic>
        <p:nvPicPr>
          <p:cNvPr id="44" name="Graphic 43">
            <a:extLst>
              <a:ext uri="{FF2B5EF4-FFF2-40B4-BE49-F238E27FC236}">
                <a16:creationId xmlns:a16="http://schemas.microsoft.com/office/drawing/2014/main" id="{063330D8-2B2A-48CB-BB5E-45F1E1DF79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0275" y="3714750"/>
            <a:ext cx="766762" cy="704850"/>
          </a:xfrm>
          <a:prstGeom prst="rect">
            <a:avLst/>
          </a:prstGeom>
        </p:spPr>
      </p:pic>
    </p:spTree>
    <p:extLst>
      <p:ext uri="{BB962C8B-B14F-4D97-AF65-F5344CB8AC3E}">
        <p14:creationId xmlns:p14="http://schemas.microsoft.com/office/powerpoint/2010/main" val="108883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643142-4281-443B-9580-F9A2AD9F4635}"/>
              </a:ext>
            </a:extLst>
          </p:cNvPr>
          <p:cNvSpPr>
            <a:spLocks noGrp="1"/>
          </p:cNvSpPr>
          <p:nvPr>
            <p:ph type="title"/>
          </p:nvPr>
        </p:nvSpPr>
        <p:spPr/>
        <p:txBody>
          <a:bodyPr/>
          <a:lstStyle/>
          <a:p>
            <a:r>
              <a:rPr lang="en-GB" dirty="0"/>
              <a:t>PIC administration</a:t>
            </a:r>
            <a:br>
              <a:rPr lang="en-GB" dirty="0"/>
            </a:br>
            <a:endParaRPr lang="en-GB" dirty="0"/>
          </a:p>
        </p:txBody>
      </p:sp>
      <p:sp>
        <p:nvSpPr>
          <p:cNvPr id="3" name="Slide Number Placeholder 2">
            <a:extLst>
              <a:ext uri="{FF2B5EF4-FFF2-40B4-BE49-F238E27FC236}">
                <a16:creationId xmlns:a16="http://schemas.microsoft.com/office/drawing/2014/main" id="{4F76918B-5796-4AFF-872D-127CFD229AC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BC5ED-87F5-4027-8578-F7BE9D8C36AE}" type="slidenum">
              <a:rPr kumimoji="0" lang="en-GB" sz="1200" b="1" i="0" u="none" strike="noStrike" kern="1200" cap="none" spc="0" normalizeH="0" baseline="0" noProof="0" smtClean="0">
                <a:ln>
                  <a:noFill/>
                </a:ln>
                <a:solidFill>
                  <a:srgbClr val="021F4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4E6CCE6-7D6F-4EC3-80C2-F5E884F2F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018" y="1565595"/>
            <a:ext cx="2006782" cy="1021488"/>
          </a:xfrm>
          <a:prstGeom prst="rect">
            <a:avLst/>
          </a:prstGeom>
        </p:spPr>
      </p:pic>
      <p:sp>
        <p:nvSpPr>
          <p:cNvPr id="5" name="Oval 4">
            <a:extLst>
              <a:ext uri="{FF2B5EF4-FFF2-40B4-BE49-F238E27FC236}">
                <a16:creationId xmlns:a16="http://schemas.microsoft.com/office/drawing/2014/main" id="{DB0F8B6E-4472-4404-9D0D-C24E64672E05}"/>
              </a:ext>
            </a:extLst>
          </p:cNvPr>
          <p:cNvSpPr/>
          <p:nvPr/>
        </p:nvSpPr>
        <p:spPr>
          <a:xfrm>
            <a:off x="575629" y="3429000"/>
            <a:ext cx="1851949" cy="185194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a:extLst>
              <a:ext uri="{FF2B5EF4-FFF2-40B4-BE49-F238E27FC236}">
                <a16:creationId xmlns:a16="http://schemas.microsoft.com/office/drawing/2014/main" id="{C26344C2-4398-45F2-B4AF-6E65937A4E85}"/>
              </a:ext>
            </a:extLst>
          </p:cNvPr>
          <p:cNvSpPr/>
          <p:nvPr/>
        </p:nvSpPr>
        <p:spPr>
          <a:xfrm>
            <a:off x="2270614" y="3429000"/>
            <a:ext cx="1851949" cy="185194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a:extLst>
              <a:ext uri="{FF2B5EF4-FFF2-40B4-BE49-F238E27FC236}">
                <a16:creationId xmlns:a16="http://schemas.microsoft.com/office/drawing/2014/main" id="{E91D0C8F-A7EC-497D-8374-91958AFEF4EB}"/>
              </a:ext>
            </a:extLst>
          </p:cNvPr>
          <p:cNvSpPr/>
          <p:nvPr/>
        </p:nvSpPr>
        <p:spPr>
          <a:xfrm>
            <a:off x="3965599" y="3429000"/>
            <a:ext cx="1851949" cy="185194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a:extLst>
              <a:ext uri="{FF2B5EF4-FFF2-40B4-BE49-F238E27FC236}">
                <a16:creationId xmlns:a16="http://schemas.microsoft.com/office/drawing/2014/main" id="{CA278BCF-4DD5-4B3B-B314-3F599CBF22CE}"/>
              </a:ext>
            </a:extLst>
          </p:cNvPr>
          <p:cNvSpPr/>
          <p:nvPr/>
        </p:nvSpPr>
        <p:spPr>
          <a:xfrm>
            <a:off x="5660584" y="3429000"/>
            <a:ext cx="1851949" cy="185194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C0D05FC1-C38A-4A19-9810-0A8F662CBCFA}"/>
              </a:ext>
            </a:extLst>
          </p:cNvPr>
          <p:cNvSpPr txBox="1"/>
          <p:nvPr/>
        </p:nvSpPr>
        <p:spPr>
          <a:xfrm>
            <a:off x="5750640" y="4445351"/>
            <a:ext cx="16949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Technology suite</a:t>
            </a:r>
          </a:p>
        </p:txBody>
      </p:sp>
      <p:sp>
        <p:nvSpPr>
          <p:cNvPr id="18" name="TextBox 17">
            <a:extLst>
              <a:ext uri="{FF2B5EF4-FFF2-40B4-BE49-F238E27FC236}">
                <a16:creationId xmlns:a16="http://schemas.microsoft.com/office/drawing/2014/main" id="{A23929AE-AC75-4B31-AD0A-2F305BD0EE18}"/>
              </a:ext>
            </a:extLst>
          </p:cNvPr>
          <p:cNvSpPr txBox="1"/>
          <p:nvPr/>
        </p:nvSpPr>
        <p:spPr>
          <a:xfrm>
            <a:off x="4044081" y="4445351"/>
            <a:ext cx="16949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Workflow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Imaging</a:t>
            </a:r>
          </a:p>
        </p:txBody>
      </p:sp>
      <p:sp>
        <p:nvSpPr>
          <p:cNvPr id="19" name="TextBox 18">
            <a:extLst>
              <a:ext uri="{FF2B5EF4-FFF2-40B4-BE49-F238E27FC236}">
                <a16:creationId xmlns:a16="http://schemas.microsoft.com/office/drawing/2014/main" id="{554656DE-5BAB-4ECA-B976-CFEE60D6D6C7}"/>
              </a:ext>
            </a:extLst>
          </p:cNvPr>
          <p:cNvSpPr txBox="1"/>
          <p:nvPr/>
        </p:nvSpPr>
        <p:spPr>
          <a:xfrm>
            <a:off x="2349096" y="4445351"/>
            <a:ext cx="16949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PIC dedicated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helpline</a:t>
            </a:r>
          </a:p>
        </p:txBody>
      </p:sp>
      <p:sp>
        <p:nvSpPr>
          <p:cNvPr id="20" name="TextBox 19">
            <a:extLst>
              <a:ext uri="{FF2B5EF4-FFF2-40B4-BE49-F238E27FC236}">
                <a16:creationId xmlns:a16="http://schemas.microsoft.com/office/drawing/2014/main" id="{81AB1DBD-3928-42C3-BFD7-7BE1D8D9F98E}"/>
              </a:ext>
            </a:extLst>
          </p:cNvPr>
          <p:cNvSpPr txBox="1"/>
          <p:nvPr/>
        </p:nvSpPr>
        <p:spPr>
          <a:xfrm>
            <a:off x="654111" y="4445351"/>
            <a:ext cx="16949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Your members</a:t>
            </a:r>
          </a:p>
        </p:txBody>
      </p:sp>
      <p:pic>
        <p:nvPicPr>
          <p:cNvPr id="8" name="Graphic 7">
            <a:extLst>
              <a:ext uri="{FF2B5EF4-FFF2-40B4-BE49-F238E27FC236}">
                <a16:creationId xmlns:a16="http://schemas.microsoft.com/office/drawing/2014/main" id="{E69616F8-E60B-4062-B436-047035833E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2590" y="3791710"/>
            <a:ext cx="658028" cy="653641"/>
          </a:xfrm>
          <a:prstGeom prst="rect">
            <a:avLst/>
          </a:prstGeom>
        </p:spPr>
      </p:pic>
      <p:pic>
        <p:nvPicPr>
          <p:cNvPr id="21" name="Graphic 20">
            <a:extLst>
              <a:ext uri="{FF2B5EF4-FFF2-40B4-BE49-F238E27FC236}">
                <a16:creationId xmlns:a16="http://schemas.microsoft.com/office/drawing/2014/main" id="{001002AE-C97A-4729-9E5F-5474E45AFC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10147" y="3738425"/>
            <a:ext cx="372883" cy="671189"/>
          </a:xfrm>
          <a:prstGeom prst="rect">
            <a:avLst/>
          </a:prstGeom>
        </p:spPr>
      </p:pic>
      <p:pic>
        <p:nvPicPr>
          <p:cNvPr id="23" name="Graphic 22">
            <a:extLst>
              <a:ext uri="{FF2B5EF4-FFF2-40B4-BE49-F238E27FC236}">
                <a16:creationId xmlns:a16="http://schemas.microsoft.com/office/drawing/2014/main" id="{3FC80827-EEB4-448E-BB46-0CFE888728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8268" y="3791710"/>
            <a:ext cx="609773" cy="605386"/>
          </a:xfrm>
          <a:prstGeom prst="rect">
            <a:avLst/>
          </a:prstGeom>
        </p:spPr>
      </p:pic>
      <p:pic>
        <p:nvPicPr>
          <p:cNvPr id="25" name="Graphic 24">
            <a:extLst>
              <a:ext uri="{FF2B5EF4-FFF2-40B4-BE49-F238E27FC236}">
                <a16:creationId xmlns:a16="http://schemas.microsoft.com/office/drawing/2014/main" id="{3C8109F4-F416-4130-8BE2-58904144F2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79478" y="3828997"/>
            <a:ext cx="614160" cy="579065"/>
          </a:xfrm>
          <a:prstGeom prst="rect">
            <a:avLst/>
          </a:prstGeom>
        </p:spPr>
      </p:pic>
      <p:pic>
        <p:nvPicPr>
          <p:cNvPr id="27" name="Graphic 26">
            <a:extLst>
              <a:ext uri="{FF2B5EF4-FFF2-40B4-BE49-F238E27FC236}">
                <a16:creationId xmlns:a16="http://schemas.microsoft.com/office/drawing/2014/main" id="{D2A81F6D-BC02-4862-8C75-0537DDE1AC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44678" y="5051503"/>
            <a:ext cx="442853" cy="729143"/>
          </a:xfrm>
          <a:prstGeom prst="rect">
            <a:avLst/>
          </a:prstGeom>
        </p:spPr>
      </p:pic>
      <p:pic>
        <p:nvPicPr>
          <p:cNvPr id="29" name="Graphic 28">
            <a:extLst>
              <a:ext uri="{FF2B5EF4-FFF2-40B4-BE49-F238E27FC236}">
                <a16:creationId xmlns:a16="http://schemas.microsoft.com/office/drawing/2014/main" id="{70528C67-35E6-48E8-8E61-43F229990FB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14952" y="3454949"/>
            <a:ext cx="702304" cy="657571"/>
          </a:xfrm>
          <a:prstGeom prst="rect">
            <a:avLst/>
          </a:prstGeom>
        </p:spPr>
      </p:pic>
      <p:pic>
        <p:nvPicPr>
          <p:cNvPr id="31" name="Graphic 30">
            <a:extLst>
              <a:ext uri="{FF2B5EF4-FFF2-40B4-BE49-F238E27FC236}">
                <a16:creationId xmlns:a16="http://schemas.microsoft.com/office/drawing/2014/main" id="{F24BC51D-A79C-4EC3-8152-AC9EE744FCA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55212" y="1851801"/>
            <a:ext cx="532319" cy="666517"/>
          </a:xfrm>
          <a:prstGeom prst="rect">
            <a:avLst/>
          </a:prstGeom>
        </p:spPr>
      </p:pic>
      <p:sp>
        <p:nvSpPr>
          <p:cNvPr id="32" name="TextBox 31">
            <a:extLst>
              <a:ext uri="{FF2B5EF4-FFF2-40B4-BE49-F238E27FC236}">
                <a16:creationId xmlns:a16="http://schemas.microsoft.com/office/drawing/2014/main" id="{A933232C-5B23-4C67-8D52-06F6F3E7AA1E}"/>
              </a:ext>
            </a:extLst>
          </p:cNvPr>
          <p:cNvSpPr txBox="1"/>
          <p:nvPr/>
        </p:nvSpPr>
        <p:spPr>
          <a:xfrm>
            <a:off x="9181852" y="1862866"/>
            <a:ext cx="2675185" cy="666517"/>
          </a:xfrm>
          <a:prstGeom prst="rect">
            <a:avLst/>
          </a:prstGeom>
          <a:noFill/>
        </p:spPr>
        <p:txBody>
          <a:bodyPr wrap="square" t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Four times Institute of Customer Service Award winners</a:t>
            </a:r>
          </a:p>
        </p:txBody>
      </p:sp>
      <p:sp>
        <p:nvSpPr>
          <p:cNvPr id="33" name="TextBox 32">
            <a:extLst>
              <a:ext uri="{FF2B5EF4-FFF2-40B4-BE49-F238E27FC236}">
                <a16:creationId xmlns:a16="http://schemas.microsoft.com/office/drawing/2014/main" id="{E9809570-6274-4483-BC4E-9EE2CD353998}"/>
              </a:ext>
            </a:extLst>
          </p:cNvPr>
          <p:cNvSpPr txBox="1"/>
          <p:nvPr/>
        </p:nvSpPr>
        <p:spPr>
          <a:xfrm>
            <a:off x="9181852" y="3468544"/>
            <a:ext cx="2675185" cy="687738"/>
          </a:xfrm>
          <a:prstGeom prst="rect">
            <a:avLst/>
          </a:prstGeom>
          <a:noFill/>
        </p:spPr>
        <p:txBody>
          <a:bodyPr wrap="square" t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PIC has a very hands-on relationship and controls the administration process</a:t>
            </a:r>
          </a:p>
        </p:txBody>
      </p:sp>
      <p:sp>
        <p:nvSpPr>
          <p:cNvPr id="34" name="TextBox 33">
            <a:extLst>
              <a:ext uri="{FF2B5EF4-FFF2-40B4-BE49-F238E27FC236}">
                <a16:creationId xmlns:a16="http://schemas.microsoft.com/office/drawing/2014/main" id="{74A85815-EFE3-4734-85C4-385B689B1D8C}"/>
              </a:ext>
            </a:extLst>
          </p:cNvPr>
          <p:cNvSpPr txBox="1"/>
          <p:nvPr/>
        </p:nvSpPr>
        <p:spPr>
          <a:xfrm>
            <a:off x="9181852" y="5092908"/>
            <a:ext cx="2675185" cy="687738"/>
          </a:xfrm>
          <a:prstGeom prst="rect">
            <a:avLst/>
          </a:prstGeom>
          <a:noFill/>
        </p:spPr>
        <p:txBody>
          <a:bodyPr wrap="square" t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All our policyholders (your members) receive extremely high levels of service</a:t>
            </a:r>
          </a:p>
        </p:txBody>
      </p:sp>
    </p:spTree>
    <p:extLst>
      <p:ext uri="{BB962C8B-B14F-4D97-AF65-F5344CB8AC3E}">
        <p14:creationId xmlns:p14="http://schemas.microsoft.com/office/powerpoint/2010/main" val="107479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654EF4-DDB8-4452-8C27-E7D8583CADB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BC5ED-87F5-4027-8578-F7BE9D8C36AE}"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 Placeholder 6">
            <a:extLst>
              <a:ext uri="{FF2B5EF4-FFF2-40B4-BE49-F238E27FC236}">
                <a16:creationId xmlns:a16="http://schemas.microsoft.com/office/drawing/2014/main" id="{22AC620B-AF71-4A70-8960-30E9E8F56044}"/>
              </a:ext>
            </a:extLst>
          </p:cNvPr>
          <p:cNvSpPr>
            <a:spLocks noGrp="1"/>
          </p:cNvSpPr>
          <p:nvPr>
            <p:ph type="body" sz="quarter" idx="12"/>
          </p:nvPr>
        </p:nvSpPr>
        <p:spPr/>
        <p:txBody>
          <a:bodyPr/>
          <a:lstStyle/>
          <a:p>
            <a:r>
              <a:rPr lang="en-GB" dirty="0"/>
              <a:t>PIC administration</a:t>
            </a:r>
          </a:p>
        </p:txBody>
      </p:sp>
      <p:sp>
        <p:nvSpPr>
          <p:cNvPr id="8" name="Text Placeholder 7">
            <a:extLst>
              <a:ext uri="{FF2B5EF4-FFF2-40B4-BE49-F238E27FC236}">
                <a16:creationId xmlns:a16="http://schemas.microsoft.com/office/drawing/2014/main" id="{BAF7A54A-4688-48C9-BB50-48F674D95CBD}"/>
              </a:ext>
            </a:extLst>
          </p:cNvPr>
          <p:cNvSpPr>
            <a:spLocks noGrp="1"/>
          </p:cNvSpPr>
          <p:nvPr>
            <p:ph type="body" sz="quarter" idx="14"/>
          </p:nvPr>
        </p:nvSpPr>
        <p:spPr>
          <a:xfrm>
            <a:off x="1066800" y="4477475"/>
            <a:ext cx="2713462" cy="708025"/>
          </a:xfrm>
        </p:spPr>
        <p:txBody>
          <a:bodyPr/>
          <a:lstStyle/>
          <a:p>
            <a:pPr marL="0" indent="0">
              <a:buNone/>
            </a:pPr>
            <a:r>
              <a:rPr lang="en-GB" sz="1400" dirty="0"/>
              <a:t>We sign off every process for a new scheme</a:t>
            </a:r>
          </a:p>
        </p:txBody>
      </p:sp>
      <p:pic>
        <p:nvPicPr>
          <p:cNvPr id="12" name="Graphic 11">
            <a:extLst>
              <a:ext uri="{FF2B5EF4-FFF2-40B4-BE49-F238E27FC236}">
                <a16:creationId xmlns:a16="http://schemas.microsoft.com/office/drawing/2014/main" id="{5CE5F7D6-AE13-4862-A657-BAC8FA19D1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37200" y="1464225"/>
            <a:ext cx="1117600" cy="1110150"/>
          </a:xfrm>
          <a:prstGeom prst="rect">
            <a:avLst/>
          </a:prstGeom>
        </p:spPr>
      </p:pic>
      <p:sp>
        <p:nvSpPr>
          <p:cNvPr id="13" name="TextBox 12">
            <a:extLst>
              <a:ext uri="{FF2B5EF4-FFF2-40B4-BE49-F238E27FC236}">
                <a16:creationId xmlns:a16="http://schemas.microsoft.com/office/drawing/2014/main" id="{2E93B42B-EB30-4EE6-9D31-3EEAA0307239}"/>
              </a:ext>
            </a:extLst>
          </p:cNvPr>
          <p:cNvSpPr txBox="1"/>
          <p:nvPr/>
        </p:nvSpPr>
        <p:spPr>
          <a:xfrm>
            <a:off x="4970061" y="2574375"/>
            <a:ext cx="22518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C1A4E"/>
                </a:solidFill>
                <a:effectLst/>
                <a:uLnTx/>
                <a:uFillTx/>
                <a:latin typeface="Century Gothic" panose="020B0502020202020204" pitchFamily="34" charset="0"/>
                <a:ea typeface="+mn-ea"/>
                <a:cs typeface="+mn-cs"/>
              </a:rPr>
              <a:t>PIC is fully engaged with everything our administrators do</a:t>
            </a:r>
            <a:endParaRPr kumimoji="0" lang="en-GB" sz="16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5" name="Graphic 14">
            <a:extLst>
              <a:ext uri="{FF2B5EF4-FFF2-40B4-BE49-F238E27FC236}">
                <a16:creationId xmlns:a16="http://schemas.microsoft.com/office/drawing/2014/main" id="{98E0EA83-3A20-4937-93EF-CC43D22475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963" y="4477475"/>
            <a:ext cx="576262" cy="458146"/>
          </a:xfrm>
          <a:prstGeom prst="rect">
            <a:avLst/>
          </a:prstGeom>
        </p:spPr>
      </p:pic>
      <p:sp>
        <p:nvSpPr>
          <p:cNvPr id="16" name="Text Placeholder 7">
            <a:extLst>
              <a:ext uri="{FF2B5EF4-FFF2-40B4-BE49-F238E27FC236}">
                <a16:creationId xmlns:a16="http://schemas.microsoft.com/office/drawing/2014/main" id="{5410AE32-9DE7-4A35-904B-50BCA2A64320}"/>
              </a:ext>
            </a:extLst>
          </p:cNvPr>
          <p:cNvSpPr txBox="1">
            <a:spLocks/>
          </p:cNvSpPr>
          <p:nvPr/>
        </p:nvSpPr>
        <p:spPr>
          <a:xfrm>
            <a:off x="1066800" y="5299075"/>
            <a:ext cx="2713462" cy="708025"/>
          </a:xfrm>
          <a:prstGeom prst="rect">
            <a:avLst/>
          </a:prstGeom>
        </p:spPr>
        <p:txBody>
          <a:bodyPr>
            <a:noAutofit/>
          </a:bodyPr>
          <a:lstStyle>
            <a:lvl1pPr marL="177800" indent="-177800" algn="l" defTabSz="914400" rtl="0" eaLnBrk="1" latinLnBrk="0" hangingPunct="1">
              <a:lnSpc>
                <a:spcPct val="90000"/>
              </a:lnSpc>
              <a:spcBef>
                <a:spcPts val="1000"/>
              </a:spcBef>
              <a:buClr>
                <a:srgbClr val="F6AD04"/>
              </a:buClr>
              <a:buFont typeface="Arial" panose="020B0604020202020204" pitchFamily="34" charset="0"/>
              <a:buChar char="•"/>
              <a:defRPr sz="1500" b="1" kern="1200">
                <a:solidFill>
                  <a:schemeClr val="bg1"/>
                </a:solidFill>
                <a:latin typeface="Century Gothic" panose="020B0502020202020204" pitchFamily="34" charset="0"/>
                <a:ea typeface="+mn-ea"/>
                <a:cs typeface="+mn-cs"/>
              </a:defRPr>
            </a:lvl1pPr>
            <a:lvl2pPr marL="3556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2pPr>
            <a:lvl3pPr marL="5334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3pPr>
            <a:lvl4pPr marL="723900" indent="-1905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4pPr>
            <a:lvl5pPr marL="9017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None/>
              <a:tabLst/>
              <a:defRPr/>
            </a:pP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listen to the longest phone calls every month</a:t>
            </a:r>
          </a:p>
        </p:txBody>
      </p:sp>
      <p:pic>
        <p:nvPicPr>
          <p:cNvPr id="17" name="Graphic 16">
            <a:extLst>
              <a:ext uri="{FF2B5EF4-FFF2-40B4-BE49-F238E27FC236}">
                <a16:creationId xmlns:a16="http://schemas.microsoft.com/office/drawing/2014/main" id="{C7BCB819-C097-45C5-BAC2-1E98CD91E1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963" y="5299075"/>
            <a:ext cx="576262" cy="458146"/>
          </a:xfrm>
          <a:prstGeom prst="rect">
            <a:avLst/>
          </a:prstGeom>
        </p:spPr>
      </p:pic>
      <p:sp>
        <p:nvSpPr>
          <p:cNvPr id="18" name="Text Placeholder 7">
            <a:extLst>
              <a:ext uri="{FF2B5EF4-FFF2-40B4-BE49-F238E27FC236}">
                <a16:creationId xmlns:a16="http://schemas.microsoft.com/office/drawing/2014/main" id="{E0EFA13B-6583-4233-8D1F-1E3B8BB70B33}"/>
              </a:ext>
            </a:extLst>
          </p:cNvPr>
          <p:cNvSpPr txBox="1">
            <a:spLocks/>
          </p:cNvSpPr>
          <p:nvPr/>
        </p:nvSpPr>
        <p:spPr>
          <a:xfrm>
            <a:off x="4919662" y="4477475"/>
            <a:ext cx="2713462" cy="708025"/>
          </a:xfrm>
          <a:prstGeom prst="rect">
            <a:avLst/>
          </a:prstGeom>
        </p:spPr>
        <p:txBody>
          <a:bodyPr>
            <a:noAutofit/>
          </a:bodyPr>
          <a:lstStyle>
            <a:lvl1pPr marL="177800" indent="-177800" algn="l" defTabSz="914400" rtl="0" eaLnBrk="1" latinLnBrk="0" hangingPunct="1">
              <a:lnSpc>
                <a:spcPct val="90000"/>
              </a:lnSpc>
              <a:spcBef>
                <a:spcPts val="1000"/>
              </a:spcBef>
              <a:buClr>
                <a:srgbClr val="F6AD04"/>
              </a:buClr>
              <a:buFont typeface="Arial" panose="020B0604020202020204" pitchFamily="34" charset="0"/>
              <a:buChar char="•"/>
              <a:defRPr sz="1500" b="1" kern="1200">
                <a:solidFill>
                  <a:schemeClr val="bg1"/>
                </a:solidFill>
                <a:latin typeface="Century Gothic" panose="020B0502020202020204" pitchFamily="34" charset="0"/>
                <a:ea typeface="+mn-ea"/>
                <a:cs typeface="+mn-cs"/>
              </a:defRPr>
            </a:lvl1pPr>
            <a:lvl2pPr marL="3556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2pPr>
            <a:lvl3pPr marL="5334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3pPr>
            <a:lvl4pPr marL="723900" indent="-1905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4pPr>
            <a:lvl5pPr marL="9017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None/>
              <a:tabLst/>
              <a:defRPr/>
            </a:pP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reconcile every pension payment we make</a:t>
            </a:r>
          </a:p>
        </p:txBody>
      </p:sp>
      <p:pic>
        <p:nvPicPr>
          <p:cNvPr id="19" name="Graphic 18">
            <a:extLst>
              <a:ext uri="{FF2B5EF4-FFF2-40B4-BE49-F238E27FC236}">
                <a16:creationId xmlns:a16="http://schemas.microsoft.com/office/drawing/2014/main" id="{D1FA5E06-21AB-4DC4-B295-B0B0E6377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87825" y="4477475"/>
            <a:ext cx="576262" cy="458146"/>
          </a:xfrm>
          <a:prstGeom prst="rect">
            <a:avLst/>
          </a:prstGeom>
        </p:spPr>
      </p:pic>
      <p:sp>
        <p:nvSpPr>
          <p:cNvPr id="20" name="Text Placeholder 7">
            <a:extLst>
              <a:ext uri="{FF2B5EF4-FFF2-40B4-BE49-F238E27FC236}">
                <a16:creationId xmlns:a16="http://schemas.microsoft.com/office/drawing/2014/main" id="{07EA0BFD-F071-4704-8F6A-E15504823661}"/>
              </a:ext>
            </a:extLst>
          </p:cNvPr>
          <p:cNvSpPr txBox="1">
            <a:spLocks/>
          </p:cNvSpPr>
          <p:nvPr/>
        </p:nvSpPr>
        <p:spPr>
          <a:xfrm>
            <a:off x="4919662" y="5299075"/>
            <a:ext cx="2713462" cy="708025"/>
          </a:xfrm>
          <a:prstGeom prst="rect">
            <a:avLst/>
          </a:prstGeom>
        </p:spPr>
        <p:txBody>
          <a:bodyPr>
            <a:noAutofit/>
          </a:bodyPr>
          <a:lstStyle>
            <a:lvl1pPr marL="177800" indent="-177800" algn="l" defTabSz="914400" rtl="0" eaLnBrk="1" latinLnBrk="0" hangingPunct="1">
              <a:lnSpc>
                <a:spcPct val="90000"/>
              </a:lnSpc>
              <a:spcBef>
                <a:spcPts val="1000"/>
              </a:spcBef>
              <a:buClr>
                <a:srgbClr val="F6AD04"/>
              </a:buClr>
              <a:buFont typeface="Arial" panose="020B0604020202020204" pitchFamily="34" charset="0"/>
              <a:buChar char="•"/>
              <a:defRPr sz="1500" b="1" kern="1200">
                <a:solidFill>
                  <a:schemeClr val="bg1"/>
                </a:solidFill>
                <a:latin typeface="Century Gothic" panose="020B0502020202020204" pitchFamily="34" charset="0"/>
                <a:ea typeface="+mn-ea"/>
                <a:cs typeface="+mn-cs"/>
              </a:defRPr>
            </a:lvl1pPr>
            <a:lvl2pPr marL="3556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2pPr>
            <a:lvl3pPr marL="5334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3pPr>
            <a:lvl4pPr marL="723900" indent="-1905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4pPr>
            <a:lvl5pPr marL="9017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None/>
              <a:tabLst/>
              <a:defRPr/>
            </a:pP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read every</a:t>
            </a:r>
            <a:b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complaint letter</a:t>
            </a:r>
          </a:p>
        </p:txBody>
      </p:sp>
      <p:pic>
        <p:nvPicPr>
          <p:cNvPr id="21" name="Graphic 20">
            <a:extLst>
              <a:ext uri="{FF2B5EF4-FFF2-40B4-BE49-F238E27FC236}">
                <a16:creationId xmlns:a16="http://schemas.microsoft.com/office/drawing/2014/main" id="{41FE0F30-297C-4935-B3F0-AF157679E7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87825" y="5299075"/>
            <a:ext cx="576262" cy="458146"/>
          </a:xfrm>
          <a:prstGeom prst="rect">
            <a:avLst/>
          </a:prstGeom>
        </p:spPr>
      </p:pic>
      <p:sp>
        <p:nvSpPr>
          <p:cNvPr id="22" name="Text Placeholder 7">
            <a:extLst>
              <a:ext uri="{FF2B5EF4-FFF2-40B4-BE49-F238E27FC236}">
                <a16:creationId xmlns:a16="http://schemas.microsoft.com/office/drawing/2014/main" id="{0C646F8C-9531-410F-ABB3-22DA7863E158}"/>
              </a:ext>
            </a:extLst>
          </p:cNvPr>
          <p:cNvSpPr txBox="1">
            <a:spLocks/>
          </p:cNvSpPr>
          <p:nvPr/>
        </p:nvSpPr>
        <p:spPr>
          <a:xfrm>
            <a:off x="8748183" y="4477475"/>
            <a:ext cx="2713462" cy="708025"/>
          </a:xfrm>
          <a:prstGeom prst="rect">
            <a:avLst/>
          </a:prstGeom>
        </p:spPr>
        <p:txBody>
          <a:bodyPr>
            <a:noAutofit/>
          </a:bodyPr>
          <a:lstStyle>
            <a:lvl1pPr marL="177800" indent="-177800" algn="l" defTabSz="914400" rtl="0" eaLnBrk="1" latinLnBrk="0" hangingPunct="1">
              <a:lnSpc>
                <a:spcPct val="90000"/>
              </a:lnSpc>
              <a:spcBef>
                <a:spcPts val="1000"/>
              </a:spcBef>
              <a:buClr>
                <a:srgbClr val="F6AD04"/>
              </a:buClr>
              <a:buFont typeface="Arial" panose="020B0604020202020204" pitchFamily="34" charset="0"/>
              <a:buChar char="•"/>
              <a:defRPr sz="1500" b="1" kern="1200">
                <a:solidFill>
                  <a:schemeClr val="bg1"/>
                </a:solidFill>
                <a:latin typeface="Century Gothic" panose="020B0502020202020204" pitchFamily="34" charset="0"/>
                <a:ea typeface="+mn-ea"/>
                <a:cs typeface="+mn-cs"/>
              </a:defRPr>
            </a:lvl1pPr>
            <a:lvl2pPr marL="3556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2pPr>
            <a:lvl3pPr marL="5334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3pPr>
            <a:lvl4pPr marL="723900" indent="-1905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4pPr>
            <a:lvl5pPr marL="9017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None/>
              <a:tabLst/>
              <a:defRPr/>
            </a:pP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check every pension increase payment</a:t>
            </a:r>
          </a:p>
        </p:txBody>
      </p:sp>
      <p:pic>
        <p:nvPicPr>
          <p:cNvPr id="23" name="Graphic 22">
            <a:extLst>
              <a:ext uri="{FF2B5EF4-FFF2-40B4-BE49-F238E27FC236}">
                <a16:creationId xmlns:a16="http://schemas.microsoft.com/office/drawing/2014/main" id="{B1B43472-09ED-4FC2-8FBA-FCFFEF0B13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6346" y="4477475"/>
            <a:ext cx="576262" cy="458146"/>
          </a:xfrm>
          <a:prstGeom prst="rect">
            <a:avLst/>
          </a:prstGeom>
        </p:spPr>
      </p:pic>
      <p:sp>
        <p:nvSpPr>
          <p:cNvPr id="24" name="Text Placeholder 7">
            <a:extLst>
              <a:ext uri="{FF2B5EF4-FFF2-40B4-BE49-F238E27FC236}">
                <a16:creationId xmlns:a16="http://schemas.microsoft.com/office/drawing/2014/main" id="{5AA3F2D5-0368-4535-932F-84CF9A123BFB}"/>
              </a:ext>
            </a:extLst>
          </p:cNvPr>
          <p:cNvSpPr txBox="1">
            <a:spLocks/>
          </p:cNvSpPr>
          <p:nvPr/>
        </p:nvSpPr>
        <p:spPr>
          <a:xfrm>
            <a:off x="8748183" y="5299075"/>
            <a:ext cx="2713462" cy="708025"/>
          </a:xfrm>
          <a:prstGeom prst="rect">
            <a:avLst/>
          </a:prstGeom>
        </p:spPr>
        <p:txBody>
          <a:bodyPr>
            <a:noAutofit/>
          </a:bodyPr>
          <a:lstStyle>
            <a:lvl1pPr marL="177800" indent="-177800" algn="l" defTabSz="914400" rtl="0" eaLnBrk="1" latinLnBrk="0" hangingPunct="1">
              <a:lnSpc>
                <a:spcPct val="90000"/>
              </a:lnSpc>
              <a:spcBef>
                <a:spcPts val="1000"/>
              </a:spcBef>
              <a:buClr>
                <a:srgbClr val="F6AD04"/>
              </a:buClr>
              <a:buFont typeface="Arial" panose="020B0604020202020204" pitchFamily="34" charset="0"/>
              <a:buChar char="•"/>
              <a:defRPr sz="1500" b="1" kern="1200">
                <a:solidFill>
                  <a:schemeClr val="bg1"/>
                </a:solidFill>
                <a:latin typeface="Century Gothic" panose="020B0502020202020204" pitchFamily="34" charset="0"/>
                <a:ea typeface="+mn-ea"/>
                <a:cs typeface="+mn-cs"/>
              </a:defRPr>
            </a:lvl1pPr>
            <a:lvl2pPr marL="3556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2pPr>
            <a:lvl3pPr marL="5334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3pPr>
            <a:lvl4pPr marL="723900" indent="-1905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4pPr>
            <a:lvl5pPr marL="901700" indent="-177800" algn="l" defTabSz="914400" rtl="0" eaLnBrk="1" latinLnBrk="0" hangingPunct="1">
              <a:lnSpc>
                <a:spcPct val="90000"/>
              </a:lnSpc>
              <a:spcBef>
                <a:spcPts val="500"/>
              </a:spcBef>
              <a:buClr>
                <a:srgbClr val="F6AD04"/>
              </a:buClr>
              <a:buFont typeface="Arial" panose="020B0604020202020204" pitchFamily="34" charset="0"/>
              <a:buChar char="•"/>
              <a:defRPr sz="13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None/>
              <a:tabLst/>
              <a:defRPr/>
            </a:pP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are responsible</a:t>
            </a:r>
            <a:b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everything our</a:t>
            </a:r>
            <a:b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Administrators do</a:t>
            </a:r>
          </a:p>
        </p:txBody>
      </p:sp>
      <p:pic>
        <p:nvPicPr>
          <p:cNvPr id="25" name="Graphic 24">
            <a:extLst>
              <a:ext uri="{FF2B5EF4-FFF2-40B4-BE49-F238E27FC236}">
                <a16:creationId xmlns:a16="http://schemas.microsoft.com/office/drawing/2014/main" id="{60E00419-AD73-460C-AF39-B9EA012C46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6346" y="5299075"/>
            <a:ext cx="576262" cy="458146"/>
          </a:xfrm>
          <a:prstGeom prst="rect">
            <a:avLst/>
          </a:prstGeom>
        </p:spPr>
      </p:pic>
      <p:sp>
        <p:nvSpPr>
          <p:cNvPr id="26" name="Footer Placeholder 25">
            <a:extLst>
              <a:ext uri="{FF2B5EF4-FFF2-40B4-BE49-F238E27FC236}">
                <a16:creationId xmlns:a16="http://schemas.microsoft.com/office/drawing/2014/main" id="{A0EB2682-0999-4CE9-BB4B-58F7F6B79B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Pension Insurance Corporation plc is registered in England and Wales under company number 05706720. It is authorised by the Prudential Regulation Authority and regulated by the Financial Conduct Authority and Prudential Regulation Authority (FRN 454345). Its registered office is at 14 Cornhill, London EC3V 3ND.</a:t>
            </a:r>
          </a:p>
        </p:txBody>
      </p:sp>
      <p:sp>
        <p:nvSpPr>
          <p:cNvPr id="27" name="TextBox 26">
            <a:extLst>
              <a:ext uri="{FF2B5EF4-FFF2-40B4-BE49-F238E27FC236}">
                <a16:creationId xmlns:a16="http://schemas.microsoft.com/office/drawing/2014/main" id="{9624F0DC-170F-0CBE-95B8-5DD92307B97B}"/>
              </a:ext>
            </a:extLst>
          </p:cNvPr>
          <p:cNvSpPr txBox="1"/>
          <p:nvPr/>
        </p:nvSpPr>
        <p:spPr>
          <a:xfrm>
            <a:off x="4831025" y="3994568"/>
            <a:ext cx="25299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check</a:t>
            </a:r>
          </a:p>
        </p:txBody>
      </p:sp>
    </p:spTree>
    <p:extLst>
      <p:ext uri="{BB962C8B-B14F-4D97-AF65-F5344CB8AC3E}">
        <p14:creationId xmlns:p14="http://schemas.microsoft.com/office/powerpoint/2010/main" val="410217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E490-A02A-9C1E-9783-662BAC27AE20}"/>
              </a:ext>
            </a:extLst>
          </p:cNvPr>
          <p:cNvSpPr>
            <a:spLocks noGrp="1"/>
          </p:cNvSpPr>
          <p:nvPr>
            <p:ph type="title"/>
          </p:nvPr>
        </p:nvSpPr>
        <p:spPr/>
        <p:txBody>
          <a:bodyPr/>
          <a:lstStyle/>
          <a:p>
            <a:r>
              <a:rPr lang="en-GB"/>
              <a:t>Agenda</a:t>
            </a:r>
          </a:p>
        </p:txBody>
      </p:sp>
      <p:graphicFrame>
        <p:nvGraphicFramePr>
          <p:cNvPr id="4" name="Content Placeholder 3">
            <a:extLst>
              <a:ext uri="{FF2B5EF4-FFF2-40B4-BE49-F238E27FC236}">
                <a16:creationId xmlns:a16="http://schemas.microsoft.com/office/drawing/2014/main" id="{1EC40F23-B0F2-074F-2AC6-BAD704D8B503}"/>
              </a:ext>
            </a:extLst>
          </p:cNvPr>
          <p:cNvGraphicFramePr>
            <a:graphicFrameLocks noGrp="1"/>
          </p:cNvGraphicFramePr>
          <p:nvPr>
            <p:ph idx="1"/>
            <p:extLst>
              <p:ext uri="{D42A27DB-BD31-4B8C-83A1-F6EECF244321}">
                <p14:modId xmlns:p14="http://schemas.microsoft.com/office/powerpoint/2010/main" val="2591595913"/>
              </p:ext>
            </p:extLst>
          </p:nvPr>
        </p:nvGraphicFramePr>
        <p:xfrm>
          <a:off x="838200" y="1439863"/>
          <a:ext cx="10515600" cy="4319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717F537E-608B-2E25-AB6F-D1BBAD463EA8}"/>
              </a:ext>
            </a:extLst>
          </p:cNvPr>
          <p:cNvPicPr>
            <a:picLocks noChangeAspect="1"/>
          </p:cNvPicPr>
          <p:nvPr/>
        </p:nvPicPr>
        <p:blipFill>
          <a:blip r:embed="rId7"/>
          <a:stretch>
            <a:fillRect/>
          </a:stretch>
        </p:blipFill>
        <p:spPr>
          <a:xfrm>
            <a:off x="10436706" y="5968903"/>
            <a:ext cx="1508342" cy="637097"/>
          </a:xfrm>
          <a:prstGeom prst="rect">
            <a:avLst/>
          </a:prstGeom>
        </p:spPr>
      </p:pic>
    </p:spTree>
    <p:extLst>
      <p:ext uri="{BB962C8B-B14F-4D97-AF65-F5344CB8AC3E}">
        <p14:creationId xmlns:p14="http://schemas.microsoft.com/office/powerpoint/2010/main" val="41972959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FC1D9B77-EBE0-2F42-B02C-B2FA30157D9E}"/>
              </a:ext>
            </a:extLst>
          </p:cNvPr>
          <p:cNvSpPr>
            <a:spLocks noGrp="1"/>
          </p:cNvSpPr>
          <p:nvPr>
            <p:ph type="title"/>
          </p:nvPr>
        </p:nvSpPr>
        <p:spPr/>
        <p:txBody>
          <a:bodyPr/>
          <a:lstStyle/>
          <a:p>
            <a:r>
              <a:rPr lang="en-US" sz="2400" dirty="0">
                <a:solidFill>
                  <a:srgbClr val="021F4E"/>
                </a:solidFill>
              </a:rPr>
              <a:t>PIC policyholder engagement</a:t>
            </a:r>
          </a:p>
        </p:txBody>
      </p:sp>
      <p:sp>
        <p:nvSpPr>
          <p:cNvPr id="2" name="Slide Number Placeholder 1">
            <a:extLst>
              <a:ext uri="{FF2B5EF4-FFF2-40B4-BE49-F238E27FC236}">
                <a16:creationId xmlns:a16="http://schemas.microsoft.com/office/drawing/2014/main" id="{39857B3A-1D7E-664D-A708-37421A01372C}"/>
              </a:ext>
            </a:extLst>
          </p:cNvPr>
          <p:cNvSpPr>
            <a:spLocks noGrp="1"/>
          </p:cNvSpPr>
          <p:nvPr>
            <p:ph type="sldNum" sz="quarter" idx="7"/>
          </p:nvPr>
        </p:nvSpPr>
        <p:spPr/>
        <p:txBody>
          <a:bodyPr/>
          <a:lstStyle/>
          <a:p>
            <a:pPr marL="45720" marR="0" lvl="0" indent="0" algn="r" defTabSz="914400" rtl="0" eaLnBrk="1" fontAlgn="auto" latinLnBrk="0" hangingPunct="1">
              <a:lnSpc>
                <a:spcPct val="100000"/>
              </a:lnSpc>
              <a:spcBef>
                <a:spcPts val="105"/>
              </a:spcBef>
              <a:spcAft>
                <a:spcPts val="0"/>
              </a:spcAft>
              <a:buClrTx/>
              <a:buSzTx/>
              <a:buFontTx/>
              <a:buNone/>
              <a:tabLst/>
              <a:defRPr/>
            </a:pPr>
            <a:fld id="{81D60167-4931-47E6-BA6A-407CBD079E47}" type="slidenum">
              <a:rPr kumimoji="0" lang="en-GB" sz="1200" b="1" i="0" u="none" strike="noStrike" kern="1200" cap="none" spc="0" normalizeH="0" baseline="0" noProof="0" smtClean="0">
                <a:ln>
                  <a:noFill/>
                </a:ln>
                <a:solidFill>
                  <a:srgbClr val="021F4E"/>
                </a:solidFill>
                <a:effectLst/>
                <a:uLnTx/>
                <a:uFillTx/>
                <a:latin typeface="Century Gothic"/>
                <a:ea typeface="+mn-ea"/>
              </a:rPr>
              <a:pPr marL="45720" marR="0" lvl="0" indent="0" algn="r" defTabSz="914400" rtl="0" eaLnBrk="1" fontAlgn="auto" latinLnBrk="0" hangingPunct="1">
                <a:lnSpc>
                  <a:spcPct val="100000"/>
                </a:lnSpc>
                <a:spcBef>
                  <a:spcPts val="105"/>
                </a:spcBef>
                <a:spcAft>
                  <a:spcPts val="0"/>
                </a:spcAft>
                <a:buClrTx/>
                <a:buSzTx/>
                <a:buFontTx/>
                <a:buNone/>
                <a:tabLst/>
                <a:defRPr/>
              </a:pPr>
              <a:t>30</a:t>
            </a:fld>
            <a:endParaRPr kumimoji="0" lang="en-GB" sz="1200" b="1" i="0" u="none" strike="noStrike" kern="1200" cap="none" spc="0" normalizeH="0" baseline="0" noProof="0" dirty="0">
              <a:ln>
                <a:noFill/>
              </a:ln>
              <a:solidFill>
                <a:srgbClr val="021F4E"/>
              </a:solidFill>
              <a:effectLst/>
              <a:uLnTx/>
              <a:uFillTx/>
              <a:latin typeface="Century Gothic"/>
              <a:ea typeface="+mn-ea"/>
            </a:endParaRPr>
          </a:p>
        </p:txBody>
      </p:sp>
      <p:sp>
        <p:nvSpPr>
          <p:cNvPr id="29" name="object 22">
            <a:extLst>
              <a:ext uri="{FF2B5EF4-FFF2-40B4-BE49-F238E27FC236}">
                <a16:creationId xmlns:a16="http://schemas.microsoft.com/office/drawing/2014/main" id="{2868BB04-D83D-2D4D-A76E-38283370D375}"/>
              </a:ext>
            </a:extLst>
          </p:cNvPr>
          <p:cNvSpPr txBox="1"/>
          <p:nvPr/>
        </p:nvSpPr>
        <p:spPr>
          <a:xfrm>
            <a:off x="402005" y="5750598"/>
            <a:ext cx="11388090" cy="516255"/>
          </a:xfrm>
          <a:prstGeom prst="rect">
            <a:avLst/>
          </a:prstGeom>
          <a:solidFill>
            <a:srgbClr val="F6AD04"/>
          </a:solidFill>
        </p:spPr>
        <p:txBody>
          <a:bodyPr vert="horz" wrap="square" lIns="0" tIns="0" rIns="0" bIns="0" rtlCol="0" anchor="ctr" anchorCtr="0">
            <a:noAutofit/>
          </a:bodyPr>
          <a:lstStyle/>
          <a:p>
            <a:pPr marL="635"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10" normalizeH="0" baseline="0" noProof="0" dirty="0">
                <a:ln>
                  <a:noFill/>
                </a:ln>
                <a:solidFill>
                  <a:prstClr val="black"/>
                </a:solidFill>
                <a:effectLst/>
                <a:uLnTx/>
                <a:uFillTx/>
                <a:latin typeface="Century Gothic"/>
                <a:ea typeface="+mn-ea"/>
                <a:cs typeface="Century Gothic"/>
              </a:rPr>
              <a:t>Underpinned</a:t>
            </a:r>
            <a:r>
              <a:rPr kumimoji="0" sz="1400" b="1" i="0" u="none" strike="noStrike" kern="1200" cap="none" spc="-35" normalizeH="0" baseline="0" noProof="0" dirty="0">
                <a:ln>
                  <a:noFill/>
                </a:ln>
                <a:solidFill>
                  <a:prstClr val="black"/>
                </a:solidFill>
                <a:effectLst/>
                <a:uLnTx/>
                <a:uFillTx/>
                <a:latin typeface="Century Gothic"/>
                <a:ea typeface="+mn-ea"/>
                <a:cs typeface="Century Gothic"/>
              </a:rPr>
              <a:t> </a:t>
            </a:r>
            <a:r>
              <a:rPr kumimoji="0" sz="1400" b="1" i="0" u="none" strike="noStrike" kern="1200" cap="none" spc="-25" normalizeH="0" baseline="0" noProof="0" dirty="0">
                <a:ln>
                  <a:noFill/>
                </a:ln>
                <a:solidFill>
                  <a:prstClr val="black"/>
                </a:solidFill>
                <a:effectLst/>
                <a:uLnTx/>
                <a:uFillTx/>
                <a:latin typeface="Century Gothic"/>
                <a:ea typeface="+mn-ea"/>
                <a:cs typeface="Century Gothic"/>
              </a:rPr>
              <a:t>by</a:t>
            </a:r>
            <a:r>
              <a:rPr kumimoji="0" sz="1400" b="1" i="0" u="none" strike="noStrike" kern="1200" cap="none" spc="-30" normalizeH="0" baseline="0" noProof="0" dirty="0">
                <a:ln>
                  <a:noFill/>
                </a:ln>
                <a:solidFill>
                  <a:prstClr val="black"/>
                </a:solidFill>
                <a:effectLst/>
                <a:uLnTx/>
                <a:uFillTx/>
                <a:latin typeface="Century Gothic"/>
                <a:ea typeface="+mn-ea"/>
                <a:cs typeface="Century Gothic"/>
              </a:rPr>
              <a:t> </a:t>
            </a:r>
            <a:r>
              <a:rPr kumimoji="0" sz="1400" b="1" i="0" u="none" strike="noStrike" kern="1200" cap="none" spc="-5" normalizeH="0" baseline="0" noProof="0" dirty="0">
                <a:ln>
                  <a:noFill/>
                </a:ln>
                <a:solidFill>
                  <a:prstClr val="black"/>
                </a:solidFill>
                <a:effectLst/>
                <a:uLnTx/>
                <a:uFillTx/>
                <a:latin typeface="Century Gothic"/>
                <a:ea typeface="+mn-ea"/>
                <a:cs typeface="Century Gothic"/>
              </a:rPr>
              <a:t>our</a:t>
            </a:r>
            <a:r>
              <a:rPr kumimoji="0" sz="1400" b="1" i="0" u="none" strike="noStrike" kern="1200" cap="none" spc="-35" normalizeH="0" baseline="0" noProof="0" dirty="0">
                <a:ln>
                  <a:noFill/>
                </a:ln>
                <a:solidFill>
                  <a:prstClr val="black"/>
                </a:solidFill>
                <a:effectLst/>
                <a:uLnTx/>
                <a:uFillTx/>
                <a:latin typeface="Century Gothic"/>
                <a:ea typeface="+mn-ea"/>
                <a:cs typeface="Century Gothic"/>
              </a:rPr>
              <a:t> </a:t>
            </a:r>
            <a:r>
              <a:rPr kumimoji="0" sz="1400" b="1" i="0" u="none" strike="noStrike" kern="1200" cap="none" spc="-20" normalizeH="0" baseline="0" noProof="0" dirty="0">
                <a:ln>
                  <a:noFill/>
                </a:ln>
                <a:solidFill>
                  <a:prstClr val="black"/>
                </a:solidFill>
                <a:effectLst/>
                <a:uLnTx/>
                <a:uFillTx/>
                <a:latin typeface="Century Gothic"/>
                <a:ea typeface="+mn-ea"/>
                <a:cs typeface="Century Gothic"/>
              </a:rPr>
              <a:t>values</a:t>
            </a:r>
            <a:r>
              <a:rPr kumimoji="0" sz="1400" b="1" i="0" u="none" strike="noStrike" kern="1200" cap="none" spc="-30" normalizeH="0" baseline="0" noProof="0" dirty="0">
                <a:ln>
                  <a:noFill/>
                </a:ln>
                <a:solidFill>
                  <a:prstClr val="black"/>
                </a:solidFill>
                <a:effectLst/>
                <a:uLnTx/>
                <a:uFillTx/>
                <a:latin typeface="Century Gothic"/>
                <a:ea typeface="+mn-ea"/>
                <a:cs typeface="Century Gothic"/>
              </a:rPr>
              <a:t> </a:t>
            </a:r>
            <a:r>
              <a:rPr kumimoji="0" sz="1400" b="1" i="0" u="none" strike="noStrike" kern="1200" cap="none" spc="-10" normalizeH="0" baseline="0" noProof="0" dirty="0">
                <a:ln>
                  <a:noFill/>
                </a:ln>
                <a:solidFill>
                  <a:prstClr val="black"/>
                </a:solidFill>
                <a:effectLst/>
                <a:uLnTx/>
                <a:uFillTx/>
                <a:latin typeface="Century Gothic"/>
                <a:ea typeface="+mn-ea"/>
                <a:cs typeface="Century Gothic"/>
              </a:rPr>
              <a:t>and</a:t>
            </a:r>
            <a:r>
              <a:rPr kumimoji="0" sz="1400" b="1" i="0" u="none" strike="noStrike" kern="1200" cap="none" spc="-35" normalizeH="0" baseline="0" noProof="0" dirty="0">
                <a:ln>
                  <a:noFill/>
                </a:ln>
                <a:solidFill>
                  <a:prstClr val="black"/>
                </a:solidFill>
                <a:effectLst/>
                <a:uLnTx/>
                <a:uFillTx/>
                <a:latin typeface="Century Gothic"/>
                <a:ea typeface="+mn-ea"/>
                <a:cs typeface="Century Gothic"/>
              </a:rPr>
              <a:t> </a:t>
            </a:r>
            <a:r>
              <a:rPr kumimoji="0" sz="1400" b="1" i="0" u="none" strike="noStrike" kern="1200" cap="none" spc="-10" normalizeH="0" baseline="0" noProof="0" dirty="0">
                <a:ln>
                  <a:noFill/>
                </a:ln>
                <a:solidFill>
                  <a:prstClr val="black"/>
                </a:solidFill>
                <a:effectLst/>
                <a:uLnTx/>
                <a:uFillTx/>
                <a:latin typeface="Century Gothic"/>
                <a:ea typeface="+mn-ea"/>
                <a:cs typeface="Century Gothic"/>
              </a:rPr>
              <a:t>culture</a:t>
            </a:r>
            <a:endParaRPr kumimoji="0" sz="1400" b="0" i="0" u="none" strike="noStrike" kern="1200" cap="none" spc="0" normalizeH="0" baseline="0" noProof="0" dirty="0">
              <a:ln>
                <a:noFill/>
              </a:ln>
              <a:solidFill>
                <a:prstClr val="black"/>
              </a:solidFill>
              <a:effectLst/>
              <a:uLnTx/>
              <a:uFillTx/>
              <a:latin typeface="Century Gothic"/>
              <a:ea typeface="+mn-ea"/>
              <a:cs typeface="Century Gothic"/>
            </a:endParaRPr>
          </a:p>
        </p:txBody>
      </p:sp>
      <p:grpSp>
        <p:nvGrpSpPr>
          <p:cNvPr id="10" name="Group 9">
            <a:extLst>
              <a:ext uri="{FF2B5EF4-FFF2-40B4-BE49-F238E27FC236}">
                <a16:creationId xmlns:a16="http://schemas.microsoft.com/office/drawing/2014/main" id="{D072D3C3-9523-4A02-8449-4BB3724D9B53}"/>
              </a:ext>
            </a:extLst>
          </p:cNvPr>
          <p:cNvGrpSpPr/>
          <p:nvPr/>
        </p:nvGrpSpPr>
        <p:grpSpPr>
          <a:xfrm>
            <a:off x="6176727" y="1557338"/>
            <a:ext cx="2726290" cy="4109815"/>
            <a:chOff x="6176727" y="1557338"/>
            <a:chExt cx="2726290" cy="4109815"/>
          </a:xfrm>
        </p:grpSpPr>
        <p:sp>
          <p:nvSpPr>
            <p:cNvPr id="15" name="object 5">
              <a:extLst>
                <a:ext uri="{FF2B5EF4-FFF2-40B4-BE49-F238E27FC236}">
                  <a16:creationId xmlns:a16="http://schemas.microsoft.com/office/drawing/2014/main" id="{B661CE18-3849-5F4D-A10C-7FCFD58E94C6}"/>
                </a:ext>
              </a:extLst>
            </p:cNvPr>
            <p:cNvSpPr/>
            <p:nvPr/>
          </p:nvSpPr>
          <p:spPr>
            <a:xfrm>
              <a:off x="6177597" y="1557338"/>
              <a:ext cx="2725420" cy="4109815"/>
            </a:xfrm>
            <a:custGeom>
              <a:avLst/>
              <a:gdLst/>
              <a:ahLst/>
              <a:cxnLst/>
              <a:rect l="l" t="t" r="r" b="b"/>
              <a:pathLst>
                <a:path w="2725420" h="3672204">
                  <a:moveTo>
                    <a:pt x="2725204" y="0"/>
                  </a:moveTo>
                  <a:lnTo>
                    <a:pt x="0" y="0"/>
                  </a:lnTo>
                  <a:lnTo>
                    <a:pt x="0" y="3672001"/>
                  </a:lnTo>
                  <a:lnTo>
                    <a:pt x="2725204" y="3672001"/>
                  </a:lnTo>
                  <a:lnTo>
                    <a:pt x="2725204" y="0"/>
                  </a:lnTo>
                  <a:close/>
                </a:path>
              </a:pathLst>
            </a:custGeom>
            <a:solidFill>
              <a:srgbClr val="1A61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75" name="Picture 74">
              <a:extLst>
                <a:ext uri="{FF2B5EF4-FFF2-40B4-BE49-F238E27FC236}">
                  <a16:creationId xmlns:a16="http://schemas.microsoft.com/office/drawing/2014/main" id="{00544313-0F32-7D40-A4B3-F39F94329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6727" y="1666931"/>
              <a:ext cx="546333" cy="546333"/>
            </a:xfrm>
            <a:prstGeom prst="rect">
              <a:avLst/>
            </a:prstGeom>
          </p:spPr>
        </p:pic>
        <p:sp>
          <p:nvSpPr>
            <p:cNvPr id="53" name="object 13">
              <a:extLst>
                <a:ext uri="{FF2B5EF4-FFF2-40B4-BE49-F238E27FC236}">
                  <a16:creationId xmlns:a16="http://schemas.microsoft.com/office/drawing/2014/main" id="{52040C08-C48E-D64C-A190-6C1BBCDFFBAC}"/>
                </a:ext>
              </a:extLst>
            </p:cNvPr>
            <p:cNvSpPr txBox="1"/>
            <p:nvPr/>
          </p:nvSpPr>
          <p:spPr>
            <a:xfrm>
              <a:off x="6283277" y="2239798"/>
              <a:ext cx="2226945" cy="228268"/>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0" normalizeH="0" baseline="0" noProof="0" dirty="0">
                  <a:ln>
                    <a:noFill/>
                  </a:ln>
                  <a:solidFill>
                    <a:srgbClr val="FFFFFF"/>
                  </a:solidFill>
                  <a:effectLst/>
                  <a:uLnTx/>
                  <a:uFillTx/>
                  <a:latin typeface="Century Gothic" panose="020F0302020204030204"/>
                  <a:ea typeface="+mn-ea"/>
                  <a:cs typeface="Century Gothic"/>
                </a:rPr>
                <a:t>Low levels of complaints</a:t>
              </a:r>
            </a:p>
          </p:txBody>
        </p:sp>
        <p:sp>
          <p:nvSpPr>
            <p:cNvPr id="68" name="object 12">
              <a:extLst>
                <a:ext uri="{FF2B5EF4-FFF2-40B4-BE49-F238E27FC236}">
                  <a16:creationId xmlns:a16="http://schemas.microsoft.com/office/drawing/2014/main" id="{7CBCFEFC-EF7F-3E4A-A134-7EAC71A4B1FB}"/>
                </a:ext>
              </a:extLst>
            </p:cNvPr>
            <p:cNvSpPr txBox="1"/>
            <p:nvPr/>
          </p:nvSpPr>
          <p:spPr>
            <a:xfrm>
              <a:off x="6283277" y="2690362"/>
              <a:ext cx="2490608" cy="1910779"/>
            </a:xfrm>
            <a:prstGeom prst="rect">
              <a:avLst/>
            </a:prstGeom>
          </p:spPr>
          <p:txBody>
            <a:bodyPr vert="horz" wrap="square" lIns="0" tIns="4826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Century Gothic"/>
                </a:rPr>
                <a:t>We work closely with our administration team to ensure complaint levels are low.</a:t>
              </a:r>
              <a:b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Century Gothic"/>
                </a:rPr>
              </a:br>
              <a:endPar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Century Gothic"/>
              </a:endParaRPr>
            </a:p>
            <a:p>
              <a:pPr marL="171450" marR="0" lvl="0" indent="-171450" algn="l" defTabSz="914400" rtl="0" eaLnBrk="1" fontAlgn="auto" latinLnBrk="0" hangingPunct="1">
                <a:lnSpc>
                  <a:spcPct val="100000"/>
                </a:lnSpc>
                <a:spcBef>
                  <a:spcPts val="0"/>
                </a:spcBef>
                <a:spcAft>
                  <a:spcPts val="0"/>
                </a:spcAft>
                <a:buClr>
                  <a:srgbClr val="F6AD04"/>
                </a:buClr>
                <a:buSzPct val="120000"/>
                <a:buFont typeface="Arial" panose="020B0604020202020204" pitchFamily="34" charset="0"/>
                <a:buChar char="•"/>
                <a:tabLst/>
                <a:defRPr/>
              </a:pPr>
              <a: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t>0.89 reportable complaints per thousand policyholders in H1 2021</a:t>
              </a:r>
              <a:b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br>
              <a:endPar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F6AD04"/>
                </a:buClr>
                <a:buSzPct val="120000"/>
                <a:buFont typeface="Arial" panose="020B0604020202020204" pitchFamily="34" charset="0"/>
                <a:buChar char="•"/>
                <a:tabLst/>
                <a:defRPr/>
              </a:pPr>
              <a: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t>0.56 reportable complaints per thousand policyholders in H2 2021</a:t>
              </a:r>
            </a:p>
            <a:p>
              <a:pPr marL="171450" marR="0" lvl="0" indent="-171450" algn="l" defTabSz="914400" rtl="0" eaLnBrk="1" fontAlgn="auto" latinLnBrk="0" hangingPunct="1">
                <a:lnSpc>
                  <a:spcPct val="100000"/>
                </a:lnSpc>
                <a:spcBef>
                  <a:spcPts val="0"/>
                </a:spcBef>
                <a:spcAft>
                  <a:spcPts val="0"/>
                </a:spcAft>
                <a:buClr>
                  <a:srgbClr val="F6AD04"/>
                </a:buClr>
                <a:buSzPct val="120000"/>
                <a:buFont typeface="Arial" panose="020B0604020202020204" pitchFamily="34" charset="0"/>
                <a:buChar char="•"/>
                <a:tabLst/>
                <a:defRPr/>
              </a:pPr>
              <a:endPar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F6AD04"/>
                </a:buClr>
                <a:buSzPct val="120000"/>
                <a:buFont typeface="Arial" panose="020B0604020202020204" pitchFamily="34" charset="0"/>
                <a:buChar char="•"/>
                <a:tabLst/>
                <a:defRPr/>
              </a:pPr>
              <a: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t>Our lowest complaints since 2015</a:t>
              </a:r>
            </a:p>
          </p:txBody>
        </p:sp>
      </p:grpSp>
      <p:grpSp>
        <p:nvGrpSpPr>
          <p:cNvPr id="11" name="Group 10">
            <a:extLst>
              <a:ext uri="{FF2B5EF4-FFF2-40B4-BE49-F238E27FC236}">
                <a16:creationId xmlns:a16="http://schemas.microsoft.com/office/drawing/2014/main" id="{144BD670-7232-4A45-AC86-1C21DFADCC1E}"/>
              </a:ext>
            </a:extLst>
          </p:cNvPr>
          <p:cNvGrpSpPr/>
          <p:nvPr/>
        </p:nvGrpSpPr>
        <p:grpSpPr>
          <a:xfrm>
            <a:off x="9064802" y="1557338"/>
            <a:ext cx="2725420" cy="4109815"/>
            <a:chOff x="9064802" y="1557338"/>
            <a:chExt cx="2725420" cy="4109815"/>
          </a:xfrm>
          <a:solidFill>
            <a:srgbClr val="532B8C"/>
          </a:solidFill>
        </p:grpSpPr>
        <p:sp>
          <p:nvSpPr>
            <p:cNvPr id="12" name="object 2">
              <a:extLst>
                <a:ext uri="{FF2B5EF4-FFF2-40B4-BE49-F238E27FC236}">
                  <a16:creationId xmlns:a16="http://schemas.microsoft.com/office/drawing/2014/main" id="{879E3868-0438-1743-B0BD-33BB8F344195}"/>
                </a:ext>
              </a:extLst>
            </p:cNvPr>
            <p:cNvSpPr/>
            <p:nvPr/>
          </p:nvSpPr>
          <p:spPr>
            <a:xfrm>
              <a:off x="9064802" y="1557338"/>
              <a:ext cx="2725420" cy="4109815"/>
            </a:xfrm>
            <a:custGeom>
              <a:avLst/>
              <a:gdLst/>
              <a:ahLst/>
              <a:cxnLst/>
              <a:rect l="l" t="t" r="r" b="b"/>
              <a:pathLst>
                <a:path w="2725420" h="3672204">
                  <a:moveTo>
                    <a:pt x="2725204" y="0"/>
                  </a:moveTo>
                  <a:lnTo>
                    <a:pt x="0" y="0"/>
                  </a:lnTo>
                  <a:lnTo>
                    <a:pt x="0" y="3672001"/>
                  </a:lnTo>
                  <a:lnTo>
                    <a:pt x="2725204" y="3672001"/>
                  </a:lnTo>
                  <a:lnTo>
                    <a:pt x="2725204" y="0"/>
                  </a:lnTo>
                  <a:close/>
                </a:path>
              </a:pathLst>
            </a:cu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77" name="Picture 76">
              <a:extLst>
                <a:ext uri="{FF2B5EF4-FFF2-40B4-BE49-F238E27FC236}">
                  <a16:creationId xmlns:a16="http://schemas.microsoft.com/office/drawing/2014/main" id="{49FB800D-2352-B446-9C20-1B4457183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0506" y="1676649"/>
              <a:ext cx="584200" cy="584200"/>
            </a:xfrm>
            <a:prstGeom prst="rect">
              <a:avLst/>
            </a:prstGeom>
            <a:grpFill/>
          </p:spPr>
        </p:pic>
        <p:sp>
          <p:nvSpPr>
            <p:cNvPr id="55" name="object 13">
              <a:extLst>
                <a:ext uri="{FF2B5EF4-FFF2-40B4-BE49-F238E27FC236}">
                  <a16:creationId xmlns:a16="http://schemas.microsoft.com/office/drawing/2014/main" id="{B4357705-056E-894A-8DED-F597CE713989}"/>
                </a:ext>
              </a:extLst>
            </p:cNvPr>
            <p:cNvSpPr txBox="1"/>
            <p:nvPr/>
          </p:nvSpPr>
          <p:spPr>
            <a:xfrm>
              <a:off x="9157853" y="2239798"/>
              <a:ext cx="2226945" cy="228268"/>
            </a:xfrm>
            <a:prstGeom prst="rect">
              <a:avLst/>
            </a:prstGeom>
            <a:grpFill/>
          </p:spPr>
          <p:txBody>
            <a:bodyPr vert="horz" wrap="square" lIns="0" tIns="127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0" normalizeH="0" baseline="0" noProof="0" dirty="0">
                  <a:ln>
                    <a:noFill/>
                  </a:ln>
                  <a:solidFill>
                    <a:srgbClr val="FFFFFF"/>
                  </a:solidFill>
                  <a:effectLst/>
                  <a:uLnTx/>
                  <a:uFillTx/>
                  <a:latin typeface="Century Gothic" panose="020F0302020204030204"/>
                  <a:ea typeface="+mn-ea"/>
                  <a:cs typeface="Century Gothic"/>
                </a:rPr>
                <a:t>Trustee aftercare</a:t>
              </a:r>
            </a:p>
          </p:txBody>
        </p:sp>
        <p:sp>
          <p:nvSpPr>
            <p:cNvPr id="69" name="object 12">
              <a:extLst>
                <a:ext uri="{FF2B5EF4-FFF2-40B4-BE49-F238E27FC236}">
                  <a16:creationId xmlns:a16="http://schemas.microsoft.com/office/drawing/2014/main" id="{C98680E7-223A-5F4E-8B6D-9D7DEDE9129E}"/>
                </a:ext>
              </a:extLst>
            </p:cNvPr>
            <p:cNvSpPr txBox="1"/>
            <p:nvPr/>
          </p:nvSpPr>
          <p:spPr>
            <a:xfrm>
              <a:off x="9157853" y="2690362"/>
              <a:ext cx="2595968" cy="2249334"/>
            </a:xfrm>
            <a:prstGeom prst="rect">
              <a:avLst/>
            </a:prstGeom>
            <a:grpFill/>
          </p:spPr>
          <p:txBody>
            <a:bodyPr vert="horz" wrap="square" lIns="0" tIns="48260" rIns="0" bIns="0" rtlCol="0">
              <a:spAutoFit/>
            </a:bodyPr>
            <a:lstStyle/>
            <a:p>
              <a:pPr marL="171450" marR="0" lvl="0" indent="-171450" algn="l" defTabSz="914400" rtl="0" eaLnBrk="1" fontAlgn="auto" latinLnBrk="0" hangingPunct="1">
                <a:lnSpc>
                  <a:spcPct val="100000"/>
                </a:lnSpc>
                <a:spcBef>
                  <a:spcPts val="0"/>
                </a:spcBef>
                <a:spcAft>
                  <a:spcPts val="0"/>
                </a:spcAft>
                <a:buClr>
                  <a:srgbClr val="F6AD04"/>
                </a:buClr>
                <a:buSzPct val="120000"/>
                <a:buFont typeface="Arial" panose="020B0604020202020204" pitchFamily="34" charset="0"/>
                <a:buChar char="•"/>
                <a:tabLst/>
                <a:defRPr/>
              </a:pPr>
              <a: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t>Trustee Governance – Part of PIC’s standard service to clients</a:t>
              </a:r>
              <a:b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br>
              <a:endPar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F6AD04"/>
                </a:buClr>
                <a:buSzPct val="120000"/>
                <a:buFont typeface="Arial" panose="020B0604020202020204" pitchFamily="34" charset="0"/>
                <a:buChar char="•"/>
                <a:tabLst/>
                <a:defRPr/>
              </a:pPr>
              <a: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t>PIC represents a significant investment by the trustee</a:t>
              </a:r>
              <a:b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br>
              <a:endPar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F6AD04"/>
                </a:buClr>
                <a:buSzPct val="120000"/>
                <a:buFont typeface="Arial" panose="020B0604020202020204" pitchFamily="34" charset="0"/>
                <a:buChar char="•"/>
                <a:tabLst/>
                <a:defRPr/>
              </a:pPr>
              <a: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t>There is no further investment advice on this asset</a:t>
              </a:r>
              <a:b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br>
              <a:endPar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F6AD04"/>
                </a:buClr>
                <a:buSzPct val="120000"/>
                <a:buFont typeface="Arial" panose="020B0604020202020204" pitchFamily="34" charset="0"/>
                <a:buChar char="•"/>
                <a:tabLst/>
                <a:defRPr/>
              </a:pPr>
              <a: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t>Important that PIC provides an annual update to Trustees with a max. 30 min slot at one trustee meeting per year (or as required)</a:t>
              </a:r>
            </a:p>
          </p:txBody>
        </p:sp>
      </p:grpSp>
      <p:grpSp>
        <p:nvGrpSpPr>
          <p:cNvPr id="8" name="Group 7">
            <a:extLst>
              <a:ext uri="{FF2B5EF4-FFF2-40B4-BE49-F238E27FC236}">
                <a16:creationId xmlns:a16="http://schemas.microsoft.com/office/drawing/2014/main" id="{9E662C5E-ACEA-40B4-8226-F1F6982C7B20}"/>
              </a:ext>
            </a:extLst>
          </p:cNvPr>
          <p:cNvGrpSpPr/>
          <p:nvPr/>
        </p:nvGrpSpPr>
        <p:grpSpPr>
          <a:xfrm>
            <a:off x="402005" y="1557338"/>
            <a:ext cx="2777375" cy="4109815"/>
            <a:chOff x="402005" y="1557338"/>
            <a:chExt cx="2777375" cy="4109815"/>
          </a:xfrm>
        </p:grpSpPr>
        <p:sp>
          <p:nvSpPr>
            <p:cNvPr id="13" name="object 3">
              <a:extLst>
                <a:ext uri="{FF2B5EF4-FFF2-40B4-BE49-F238E27FC236}">
                  <a16:creationId xmlns:a16="http://schemas.microsoft.com/office/drawing/2014/main" id="{8668FB2A-934F-B348-A80A-8125366D93BD}"/>
                </a:ext>
              </a:extLst>
            </p:cNvPr>
            <p:cNvSpPr/>
            <p:nvPr/>
          </p:nvSpPr>
          <p:spPr>
            <a:xfrm>
              <a:off x="402005" y="1557338"/>
              <a:ext cx="2725420" cy="4109815"/>
            </a:xfrm>
            <a:custGeom>
              <a:avLst/>
              <a:gdLst/>
              <a:ahLst/>
              <a:cxnLst/>
              <a:rect l="l" t="t" r="r" b="b"/>
              <a:pathLst>
                <a:path w="2725420" h="3672204">
                  <a:moveTo>
                    <a:pt x="2725204" y="0"/>
                  </a:moveTo>
                  <a:lnTo>
                    <a:pt x="0" y="0"/>
                  </a:lnTo>
                  <a:lnTo>
                    <a:pt x="0" y="3672001"/>
                  </a:lnTo>
                  <a:lnTo>
                    <a:pt x="2725204" y="3672001"/>
                  </a:lnTo>
                  <a:lnTo>
                    <a:pt x="2725204" y="0"/>
                  </a:lnTo>
                  <a:close/>
                </a:path>
              </a:pathLst>
            </a:custGeom>
            <a:solidFill>
              <a:srgbClr val="021F4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71" name="Picture 70">
              <a:extLst>
                <a:ext uri="{FF2B5EF4-FFF2-40B4-BE49-F238E27FC236}">
                  <a16:creationId xmlns:a16="http://schemas.microsoft.com/office/drawing/2014/main" id="{B7E52499-91C8-1947-AAA8-009BE66AA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78" y="1648662"/>
              <a:ext cx="596900" cy="596900"/>
            </a:xfrm>
            <a:prstGeom prst="rect">
              <a:avLst/>
            </a:prstGeom>
          </p:spPr>
        </p:pic>
        <p:sp>
          <p:nvSpPr>
            <p:cNvPr id="20" name="object 13">
              <a:extLst>
                <a:ext uri="{FF2B5EF4-FFF2-40B4-BE49-F238E27FC236}">
                  <a16:creationId xmlns:a16="http://schemas.microsoft.com/office/drawing/2014/main" id="{2661321B-0FF9-D447-B88F-82B1E51F28FC}"/>
                </a:ext>
              </a:extLst>
            </p:cNvPr>
            <p:cNvSpPr txBox="1"/>
            <p:nvPr/>
          </p:nvSpPr>
          <p:spPr>
            <a:xfrm>
              <a:off x="536155" y="2239798"/>
              <a:ext cx="2226945" cy="443711"/>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0" normalizeH="0" baseline="0" noProof="0" dirty="0">
                  <a:ln>
                    <a:noFill/>
                  </a:ln>
                  <a:solidFill>
                    <a:srgbClr val="FFFFFF"/>
                  </a:solidFill>
                  <a:effectLst/>
                  <a:uLnTx/>
                  <a:uFillTx/>
                  <a:latin typeface="Century Gothic"/>
                  <a:ea typeface="+mn-ea"/>
                  <a:cs typeface="Century Gothic"/>
                </a:rPr>
                <a:t>Policyholder satisfaction surveys</a:t>
              </a:r>
            </a:p>
          </p:txBody>
        </p:sp>
        <p:sp>
          <p:nvSpPr>
            <p:cNvPr id="22" name="object 15">
              <a:extLst>
                <a:ext uri="{FF2B5EF4-FFF2-40B4-BE49-F238E27FC236}">
                  <a16:creationId xmlns:a16="http://schemas.microsoft.com/office/drawing/2014/main" id="{866AF922-4BEE-BA44-8C4D-5CB505680777}"/>
                </a:ext>
              </a:extLst>
            </p:cNvPr>
            <p:cNvSpPr txBox="1"/>
            <p:nvPr/>
          </p:nvSpPr>
          <p:spPr>
            <a:xfrm>
              <a:off x="1497354" y="3081042"/>
              <a:ext cx="1682026" cy="492443"/>
            </a:xfrm>
            <a:prstGeom prst="rect">
              <a:avLst/>
            </a:prstGeom>
          </p:spPr>
          <p:txBody>
            <a:bodyPr vert="horz" wrap="square" lIns="0" tIns="30480" rIns="0" bIns="0" rtlCol="0">
              <a:spAutoFit/>
            </a:bodyPr>
            <a:lstStyle/>
            <a:p>
              <a:pPr marL="0" marR="21590" lvl="0" indent="0" algn="l" defTabSz="914400" rtl="0" eaLnBrk="1" fontAlgn="auto" latinLnBrk="0" hangingPunct="1">
                <a:lnSpc>
                  <a:spcPts val="12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entury Gothic" panose="020F0302020204030204"/>
                  <a:ea typeface="+mn-ea"/>
                  <a:cs typeface="Century Gothic"/>
                </a:rPr>
                <a:t>of respondents are “</a:t>
              </a:r>
              <a:r>
                <a:rPr kumimoji="0" lang="en-GB" sz="1100" b="1" i="0" u="none" strike="noStrike" kern="1200" cap="none" spc="0" normalizeH="0" baseline="0" noProof="0" dirty="0">
                  <a:ln>
                    <a:noFill/>
                  </a:ln>
                  <a:solidFill>
                    <a:srgbClr val="FFFFFF"/>
                  </a:solidFill>
                  <a:effectLst/>
                  <a:uLnTx/>
                  <a:uFillTx/>
                  <a:latin typeface="Century Gothic" panose="020F0302020204030204"/>
                  <a:ea typeface="+mn-ea"/>
                  <a:cs typeface="Century Gothic"/>
                </a:rPr>
                <a:t>satisfied or better</a:t>
              </a:r>
              <a:r>
                <a:rPr kumimoji="0" lang="en-GB" sz="1100" b="0" i="0" u="none" strike="noStrike" kern="1200" cap="none" spc="0" normalizeH="0" baseline="0" noProof="0" dirty="0">
                  <a:ln>
                    <a:noFill/>
                  </a:ln>
                  <a:solidFill>
                    <a:srgbClr val="FFFFFF"/>
                  </a:solidFill>
                  <a:effectLst/>
                  <a:uLnTx/>
                  <a:uFillTx/>
                  <a:latin typeface="Century Gothic" panose="020F0302020204030204"/>
                  <a:ea typeface="+mn-ea"/>
                  <a:cs typeface="Century Gothic"/>
                </a:rPr>
                <a:t>” </a:t>
              </a:r>
              <a:br>
                <a:rPr kumimoji="0" lang="en-GB" sz="1100" b="0" i="0" u="none" strike="noStrike" kern="1200" cap="none" spc="0" normalizeH="0" baseline="0" noProof="0" dirty="0">
                  <a:ln>
                    <a:noFill/>
                  </a:ln>
                  <a:solidFill>
                    <a:srgbClr val="FFFFFF"/>
                  </a:solidFill>
                  <a:effectLst/>
                  <a:uLnTx/>
                  <a:uFillTx/>
                  <a:latin typeface="Century Gothic" panose="020F0302020204030204"/>
                  <a:ea typeface="+mn-ea"/>
                  <a:cs typeface="Century Gothic"/>
                </a:rPr>
              </a:br>
              <a:r>
                <a:rPr kumimoji="0" lang="en-GB" sz="1100" b="0" i="0" u="none" strike="noStrike" kern="1200" cap="none" spc="0" normalizeH="0" baseline="0" noProof="0" dirty="0">
                  <a:ln>
                    <a:noFill/>
                  </a:ln>
                  <a:solidFill>
                    <a:srgbClr val="FFFFFF"/>
                  </a:solidFill>
                  <a:effectLst/>
                  <a:uLnTx/>
                  <a:uFillTx/>
                  <a:latin typeface="Century Gothic" panose="020F0302020204030204"/>
                  <a:ea typeface="+mn-ea"/>
                  <a:cs typeface="Century Gothic"/>
                </a:rPr>
                <a:t>with our service in 2021</a:t>
              </a:r>
            </a:p>
          </p:txBody>
        </p:sp>
        <p:sp>
          <p:nvSpPr>
            <p:cNvPr id="27" name="object 20">
              <a:extLst>
                <a:ext uri="{FF2B5EF4-FFF2-40B4-BE49-F238E27FC236}">
                  <a16:creationId xmlns:a16="http://schemas.microsoft.com/office/drawing/2014/main" id="{399925A7-93E2-E44B-8BED-D6D1A660D81E}"/>
                </a:ext>
              </a:extLst>
            </p:cNvPr>
            <p:cNvSpPr txBox="1"/>
            <p:nvPr/>
          </p:nvSpPr>
          <p:spPr>
            <a:xfrm>
              <a:off x="536155" y="3085048"/>
              <a:ext cx="848994" cy="369332"/>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75" normalizeH="0" baseline="0" noProof="0" dirty="0">
                  <a:ln>
                    <a:noFill/>
                  </a:ln>
                  <a:solidFill>
                    <a:srgbClr val="F6AD04"/>
                  </a:solidFill>
                  <a:effectLst/>
                  <a:uLnTx/>
                  <a:uFillTx/>
                  <a:latin typeface="Century Gothic"/>
                  <a:ea typeface="+mn-ea"/>
                  <a:cs typeface="Century Gothic"/>
                </a:rPr>
                <a:t>9</a:t>
              </a:r>
              <a:r>
                <a:rPr kumimoji="0" lang="en-GB" sz="2400" b="1" i="0" u="none" strike="noStrike" kern="1200" cap="none" spc="-25" normalizeH="0" baseline="0" noProof="0" dirty="0">
                  <a:ln>
                    <a:noFill/>
                  </a:ln>
                  <a:solidFill>
                    <a:srgbClr val="F6AD04"/>
                  </a:solidFill>
                  <a:effectLst/>
                  <a:uLnTx/>
                  <a:uFillTx/>
                  <a:latin typeface="Century Gothic"/>
                  <a:ea typeface="+mn-ea"/>
                  <a:cs typeface="Century Gothic"/>
                </a:rPr>
                <a:t>9</a:t>
              </a:r>
              <a:r>
                <a:rPr kumimoji="0" sz="2400" b="1" i="0" u="none" strike="noStrike" kern="1200" cap="none" spc="-75" normalizeH="0" baseline="0" noProof="0" dirty="0">
                  <a:ln>
                    <a:noFill/>
                  </a:ln>
                  <a:solidFill>
                    <a:srgbClr val="F6AD04"/>
                  </a:solidFill>
                  <a:effectLst/>
                  <a:uLnTx/>
                  <a:uFillTx/>
                  <a:latin typeface="Century Gothic"/>
                  <a:ea typeface="+mn-ea"/>
                  <a:cs typeface="Century Gothic"/>
                </a:rPr>
                <a:t>.</a:t>
              </a:r>
              <a:r>
                <a:rPr kumimoji="0" lang="en-GB" sz="2400" b="1" i="0" u="none" strike="noStrike" kern="1200" cap="none" spc="-20" normalizeH="0" baseline="0" noProof="0" dirty="0">
                  <a:ln>
                    <a:noFill/>
                  </a:ln>
                  <a:solidFill>
                    <a:srgbClr val="F6AD04"/>
                  </a:solidFill>
                  <a:effectLst/>
                  <a:uLnTx/>
                  <a:uFillTx/>
                  <a:latin typeface="Century Gothic"/>
                  <a:ea typeface="+mn-ea"/>
                  <a:cs typeface="Century Gothic"/>
                </a:rPr>
                <a:t>6</a:t>
              </a:r>
              <a:r>
                <a:rPr kumimoji="0" sz="2400" b="1" i="0" u="none" strike="noStrike" kern="1200" cap="none" spc="0" normalizeH="0" baseline="0" noProof="0" dirty="0">
                  <a:ln>
                    <a:noFill/>
                  </a:ln>
                  <a:solidFill>
                    <a:srgbClr val="F6AD04"/>
                  </a:solidFill>
                  <a:effectLst/>
                  <a:uLnTx/>
                  <a:uFillTx/>
                  <a:latin typeface="Century Gothic"/>
                  <a:ea typeface="+mn-ea"/>
                  <a:cs typeface="Century Gothic"/>
                </a:rPr>
                <a:t>%</a:t>
              </a:r>
              <a:endParaRPr kumimoji="0" sz="2400" b="0" i="0" u="none" strike="noStrike" kern="1200" cap="none" spc="0" normalizeH="0" baseline="0" noProof="0" dirty="0">
                <a:ln>
                  <a:noFill/>
                </a:ln>
                <a:solidFill>
                  <a:srgbClr val="F6AD04"/>
                </a:solidFill>
                <a:effectLst/>
                <a:uLnTx/>
                <a:uFillTx/>
                <a:latin typeface="Century Gothic"/>
                <a:ea typeface="+mn-ea"/>
                <a:cs typeface="Century Gothic"/>
              </a:endParaRPr>
            </a:p>
          </p:txBody>
        </p:sp>
        <p:sp>
          <p:nvSpPr>
            <p:cNvPr id="56" name="object 15">
              <a:extLst>
                <a:ext uri="{FF2B5EF4-FFF2-40B4-BE49-F238E27FC236}">
                  <a16:creationId xmlns:a16="http://schemas.microsoft.com/office/drawing/2014/main" id="{706ED66B-94FE-C144-8A04-BAC49182F403}"/>
                </a:ext>
              </a:extLst>
            </p:cNvPr>
            <p:cNvSpPr txBox="1"/>
            <p:nvPr/>
          </p:nvSpPr>
          <p:spPr>
            <a:xfrm>
              <a:off x="1497354" y="3762860"/>
              <a:ext cx="1682026" cy="338554"/>
            </a:xfrm>
            <a:prstGeom prst="rect">
              <a:avLst/>
            </a:prstGeom>
          </p:spPr>
          <p:txBody>
            <a:bodyPr vert="horz" wrap="square" lIns="0" tIns="30480" rIns="0" bIns="0" rtlCol="0">
              <a:spAutoFit/>
            </a:bodyPr>
            <a:lstStyle/>
            <a:p>
              <a:pPr marL="0" marR="21590" lvl="0" indent="0" algn="l" defTabSz="914400" rtl="0" eaLnBrk="1" fontAlgn="auto" latinLnBrk="0" hangingPunct="1">
                <a:lnSpc>
                  <a:spcPts val="12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entury Gothic" panose="020F0302020204030204"/>
                  <a:ea typeface="+mn-ea"/>
                  <a:cs typeface="Century Gothic"/>
                </a:rPr>
                <a:t>Gave PIC’s service the </a:t>
              </a:r>
              <a:r>
                <a:rPr kumimoji="0" lang="en-GB" sz="1100" b="1" i="0" u="none" strike="noStrike" kern="1200" cap="none" spc="0" normalizeH="0" baseline="0" noProof="0" dirty="0">
                  <a:ln>
                    <a:noFill/>
                  </a:ln>
                  <a:solidFill>
                    <a:srgbClr val="FFFFFF"/>
                  </a:solidFill>
                  <a:effectLst/>
                  <a:uLnTx/>
                  <a:uFillTx/>
                  <a:latin typeface="Century Gothic" panose="020F0302020204030204"/>
                  <a:ea typeface="+mn-ea"/>
                  <a:cs typeface="Century Gothic"/>
                </a:rPr>
                <a:t>maximum</a:t>
              </a:r>
              <a:r>
                <a:rPr kumimoji="0" lang="en-GB" sz="1100" b="0" i="0" u="none" strike="noStrike" kern="1200" cap="none" spc="0" normalizeH="0" baseline="0" noProof="0" dirty="0">
                  <a:ln>
                    <a:noFill/>
                  </a:ln>
                  <a:solidFill>
                    <a:srgbClr val="FFFFFF"/>
                  </a:solidFill>
                  <a:effectLst/>
                  <a:uLnTx/>
                  <a:uFillTx/>
                  <a:latin typeface="Century Gothic" panose="020F0302020204030204"/>
                  <a:ea typeface="+mn-ea"/>
                  <a:cs typeface="Century Gothic"/>
                </a:rPr>
                <a:t> score</a:t>
              </a:r>
            </a:p>
          </p:txBody>
        </p:sp>
        <p:sp>
          <p:nvSpPr>
            <p:cNvPr id="57" name="object 15">
              <a:extLst>
                <a:ext uri="{FF2B5EF4-FFF2-40B4-BE49-F238E27FC236}">
                  <a16:creationId xmlns:a16="http://schemas.microsoft.com/office/drawing/2014/main" id="{811D86AE-8913-EC4D-ABE9-10E4E6A27CCF}"/>
                </a:ext>
              </a:extLst>
            </p:cNvPr>
            <p:cNvSpPr txBox="1"/>
            <p:nvPr/>
          </p:nvSpPr>
          <p:spPr>
            <a:xfrm>
              <a:off x="1497354" y="4276792"/>
              <a:ext cx="1682026" cy="492443"/>
            </a:xfrm>
            <a:prstGeom prst="rect">
              <a:avLst/>
            </a:prstGeom>
          </p:spPr>
          <p:txBody>
            <a:bodyPr vert="horz" wrap="square" lIns="0" tIns="30480" rIns="0" bIns="0" rtlCol="0">
              <a:spAutoFit/>
            </a:bodyPr>
            <a:lstStyle/>
            <a:p>
              <a:pPr marL="0" marR="21590" lvl="0" indent="0" algn="l" defTabSz="914400" rtl="0" eaLnBrk="1" fontAlgn="auto" latinLnBrk="0" hangingPunct="1">
                <a:lnSpc>
                  <a:spcPts val="12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entury Gothic" panose="020F0302020204030204"/>
                  <a:ea typeface="+mn-ea"/>
                  <a:cs typeface="Century Gothic"/>
                </a:rPr>
                <a:t>Maintained above </a:t>
              </a:r>
              <a:br>
                <a:rPr kumimoji="0" lang="en-GB" sz="1100" b="0" i="0" u="none" strike="noStrike" kern="1200" cap="none" spc="0" normalizeH="0" baseline="0" noProof="0" dirty="0">
                  <a:ln>
                    <a:noFill/>
                  </a:ln>
                  <a:solidFill>
                    <a:srgbClr val="FFFFFF"/>
                  </a:solidFill>
                  <a:effectLst/>
                  <a:uLnTx/>
                  <a:uFillTx/>
                  <a:latin typeface="Century Gothic" panose="020F0302020204030204"/>
                  <a:ea typeface="+mn-ea"/>
                  <a:cs typeface="Century Gothic"/>
                </a:rPr>
              </a:br>
              <a:r>
                <a:rPr kumimoji="0" lang="en-GB" sz="1100" b="0" i="0" u="none" strike="noStrike" kern="1200" cap="none" spc="0" normalizeH="0" baseline="0" noProof="0" dirty="0">
                  <a:ln>
                    <a:noFill/>
                  </a:ln>
                  <a:solidFill>
                    <a:srgbClr val="FFFFFF"/>
                  </a:solidFill>
                  <a:effectLst/>
                  <a:uLnTx/>
                  <a:uFillTx/>
                  <a:latin typeface="Century Gothic" panose="020F0302020204030204"/>
                  <a:ea typeface="+mn-ea"/>
                  <a:cs typeface="Century Gothic"/>
                </a:rPr>
                <a:t>97% Satisfaction for </a:t>
              </a:r>
              <a:br>
                <a:rPr kumimoji="0" lang="en-GB" sz="1100" b="0" i="0" u="none" strike="noStrike" kern="1200" cap="none" spc="0" normalizeH="0" baseline="0" noProof="0" dirty="0">
                  <a:ln>
                    <a:noFill/>
                  </a:ln>
                  <a:solidFill>
                    <a:srgbClr val="FFFFFF"/>
                  </a:solidFill>
                  <a:effectLst/>
                  <a:uLnTx/>
                  <a:uFillTx/>
                  <a:latin typeface="Century Gothic" panose="020F0302020204030204"/>
                  <a:ea typeface="+mn-ea"/>
                  <a:cs typeface="Century Gothic"/>
                </a:rPr>
              </a:br>
              <a:r>
                <a:rPr kumimoji="0" lang="en-GB" sz="1100" b="0" i="0" u="none" strike="noStrike" kern="1200" cap="none" spc="0" normalizeH="0" baseline="0" noProof="0" dirty="0">
                  <a:ln>
                    <a:noFill/>
                  </a:ln>
                  <a:solidFill>
                    <a:srgbClr val="FFFFFF"/>
                  </a:solidFill>
                  <a:effectLst/>
                  <a:uLnTx/>
                  <a:uFillTx/>
                  <a:latin typeface="Century Gothic" panose="020F0302020204030204"/>
                  <a:ea typeface="+mn-ea"/>
                  <a:cs typeface="Century Gothic"/>
                </a:rPr>
                <a:t>the </a:t>
              </a:r>
              <a:r>
                <a:rPr kumimoji="0" lang="en-GB" sz="1100" b="1" i="0" u="none" strike="noStrike" kern="1200" cap="none" spc="0" normalizeH="0" baseline="0" noProof="0" dirty="0">
                  <a:ln>
                    <a:noFill/>
                  </a:ln>
                  <a:solidFill>
                    <a:srgbClr val="FFFFFF"/>
                  </a:solidFill>
                  <a:effectLst/>
                  <a:uLnTx/>
                  <a:uFillTx/>
                  <a:latin typeface="Century Gothic" panose="020F0302020204030204"/>
                  <a:ea typeface="+mn-ea"/>
                  <a:cs typeface="Century Gothic"/>
                </a:rPr>
                <a:t>last 9 years</a:t>
              </a:r>
            </a:p>
          </p:txBody>
        </p:sp>
        <p:sp>
          <p:nvSpPr>
            <p:cNvPr id="60" name="object 20">
              <a:extLst>
                <a:ext uri="{FF2B5EF4-FFF2-40B4-BE49-F238E27FC236}">
                  <a16:creationId xmlns:a16="http://schemas.microsoft.com/office/drawing/2014/main" id="{7647AEBA-88D5-8B45-B0C1-4B5F1A524198}"/>
                </a:ext>
              </a:extLst>
            </p:cNvPr>
            <p:cNvSpPr txBox="1"/>
            <p:nvPr/>
          </p:nvSpPr>
          <p:spPr>
            <a:xfrm>
              <a:off x="536155" y="3757590"/>
              <a:ext cx="848994" cy="369332"/>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100" normalizeH="0" baseline="0" noProof="0" dirty="0">
                  <a:ln>
                    <a:noFill/>
                  </a:ln>
                  <a:solidFill>
                    <a:srgbClr val="F6AD04"/>
                  </a:solidFill>
                  <a:effectLst/>
                  <a:uLnTx/>
                  <a:uFillTx/>
                  <a:latin typeface="Century Gothic"/>
                  <a:ea typeface="+mn-ea"/>
                  <a:cs typeface="Century Gothic"/>
                </a:rPr>
                <a:t>8</a:t>
              </a:r>
              <a:r>
                <a:rPr kumimoji="0" lang="en-GB" sz="2400" b="1" i="0" u="none" strike="noStrike" kern="1200" cap="none" spc="-100" normalizeH="0" baseline="0" noProof="0" dirty="0">
                  <a:ln>
                    <a:noFill/>
                  </a:ln>
                  <a:solidFill>
                    <a:srgbClr val="F6AD04"/>
                  </a:solidFill>
                  <a:effectLst/>
                  <a:uLnTx/>
                  <a:uFillTx/>
                  <a:latin typeface="Century Gothic"/>
                  <a:ea typeface="+mn-ea"/>
                  <a:cs typeface="Century Gothic"/>
                </a:rPr>
                <a:t>6</a:t>
              </a:r>
              <a:r>
                <a:rPr kumimoji="0" sz="2400" b="1" i="0" u="none" strike="noStrike" kern="1200" cap="none" spc="-100" normalizeH="0" baseline="0" noProof="0" dirty="0">
                  <a:ln>
                    <a:noFill/>
                  </a:ln>
                  <a:solidFill>
                    <a:srgbClr val="F6AD04"/>
                  </a:solidFill>
                  <a:effectLst/>
                  <a:uLnTx/>
                  <a:uFillTx/>
                  <a:latin typeface="Century Gothic"/>
                  <a:ea typeface="+mn-ea"/>
                  <a:cs typeface="Century Gothic"/>
                </a:rPr>
                <a:t>.</a:t>
              </a:r>
              <a:r>
                <a:rPr kumimoji="0" lang="en-GB" sz="2400" b="1" i="0" u="none" strike="noStrike" kern="1200" cap="none" spc="-100" normalizeH="0" baseline="0" noProof="0" dirty="0">
                  <a:ln>
                    <a:noFill/>
                  </a:ln>
                  <a:solidFill>
                    <a:srgbClr val="F6AD04"/>
                  </a:solidFill>
                  <a:effectLst/>
                  <a:uLnTx/>
                  <a:uFillTx/>
                  <a:latin typeface="Century Gothic"/>
                  <a:ea typeface="+mn-ea"/>
                  <a:cs typeface="Century Gothic"/>
                </a:rPr>
                <a:t>7</a:t>
              </a:r>
              <a:r>
                <a:rPr kumimoji="0" sz="2400" b="1" i="0" u="none" strike="noStrike" kern="1200" cap="none" spc="-100" normalizeH="0" baseline="0" noProof="0" dirty="0">
                  <a:ln>
                    <a:noFill/>
                  </a:ln>
                  <a:solidFill>
                    <a:srgbClr val="F6AD04"/>
                  </a:solidFill>
                  <a:effectLst/>
                  <a:uLnTx/>
                  <a:uFillTx/>
                  <a:latin typeface="Century Gothic"/>
                  <a:ea typeface="+mn-ea"/>
                  <a:cs typeface="Century Gothic"/>
                </a:rPr>
                <a:t>%</a:t>
              </a:r>
              <a:endParaRPr kumimoji="0" sz="2400" b="0" i="0" u="none" strike="noStrike" kern="1200" cap="none" spc="0" normalizeH="0" baseline="0" noProof="0" dirty="0">
                <a:ln>
                  <a:noFill/>
                </a:ln>
                <a:solidFill>
                  <a:srgbClr val="F6AD04"/>
                </a:solidFill>
                <a:effectLst/>
                <a:uLnTx/>
                <a:uFillTx/>
                <a:latin typeface="Century Gothic"/>
                <a:ea typeface="+mn-ea"/>
                <a:cs typeface="Century Gothic"/>
              </a:endParaRPr>
            </a:p>
          </p:txBody>
        </p:sp>
        <p:sp>
          <p:nvSpPr>
            <p:cNvPr id="61" name="object 20">
              <a:extLst>
                <a:ext uri="{FF2B5EF4-FFF2-40B4-BE49-F238E27FC236}">
                  <a16:creationId xmlns:a16="http://schemas.microsoft.com/office/drawing/2014/main" id="{8D995DBE-EE22-C24F-A386-1F42D42BB89F}"/>
                </a:ext>
              </a:extLst>
            </p:cNvPr>
            <p:cNvSpPr txBox="1"/>
            <p:nvPr/>
          </p:nvSpPr>
          <p:spPr>
            <a:xfrm>
              <a:off x="536155" y="4245466"/>
              <a:ext cx="848994" cy="369332"/>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00" normalizeH="0" baseline="0" noProof="0" dirty="0">
                  <a:ln>
                    <a:noFill/>
                  </a:ln>
                  <a:solidFill>
                    <a:srgbClr val="F6AD04"/>
                  </a:solidFill>
                  <a:effectLst/>
                  <a:uLnTx/>
                  <a:uFillTx/>
                  <a:latin typeface="Century Gothic"/>
                  <a:ea typeface="+mn-ea"/>
                  <a:cs typeface="+mn-cs"/>
                </a:rPr>
                <a:t>&gt;97%</a:t>
              </a:r>
            </a:p>
          </p:txBody>
        </p:sp>
        <p:sp>
          <p:nvSpPr>
            <p:cNvPr id="113" name="object 15">
              <a:extLst>
                <a:ext uri="{FF2B5EF4-FFF2-40B4-BE49-F238E27FC236}">
                  <a16:creationId xmlns:a16="http://schemas.microsoft.com/office/drawing/2014/main" id="{59D757AF-4953-4DAE-9E97-D9B5AF6CED11}"/>
                </a:ext>
              </a:extLst>
            </p:cNvPr>
            <p:cNvSpPr txBox="1"/>
            <p:nvPr/>
          </p:nvSpPr>
          <p:spPr>
            <a:xfrm>
              <a:off x="536156" y="2690362"/>
              <a:ext cx="2226944" cy="492443"/>
            </a:xfrm>
            <a:prstGeom prst="rect">
              <a:avLst/>
            </a:prstGeom>
          </p:spPr>
          <p:txBody>
            <a:bodyPr vert="horz" wrap="square" lIns="0" tIns="30480" rIns="0" bIns="0" rtlCol="0">
              <a:spAutoFit/>
            </a:bodyPr>
            <a:lstStyle/>
            <a:p>
              <a:pPr marL="0" marR="21590" lvl="0" indent="0" algn="l" defTabSz="914400" rtl="0" eaLnBrk="1" fontAlgn="auto" latinLnBrk="0" hangingPunct="1">
                <a:lnSpc>
                  <a:spcPts val="12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entury Gothic" panose="020F0302020204030204"/>
                  <a:ea typeface="+mn-ea"/>
                  <a:cs typeface="Century Gothic"/>
                </a:rPr>
                <a:t>PIC monitors its satisfaction surveys closely</a:t>
              </a:r>
              <a:br>
                <a:rPr kumimoji="0" lang="en-GB" sz="1100" b="0" i="0" u="none" strike="noStrike" kern="1200" cap="none" spc="0" normalizeH="0" baseline="0" noProof="0" dirty="0">
                  <a:ln>
                    <a:noFill/>
                  </a:ln>
                  <a:solidFill>
                    <a:srgbClr val="FFFFFF"/>
                  </a:solidFill>
                  <a:effectLst/>
                  <a:uLnTx/>
                  <a:uFillTx/>
                  <a:latin typeface="Century Gothic" panose="020F0302020204030204"/>
                  <a:ea typeface="+mn-ea"/>
                  <a:cs typeface="Century Gothic"/>
                </a:rPr>
              </a:br>
              <a:endParaRPr kumimoji="0" lang="en-GB" sz="1100" b="0" i="0" u="none" strike="noStrike" kern="1200" cap="none" spc="0" normalizeH="0" baseline="0" noProof="0" dirty="0">
                <a:ln>
                  <a:noFill/>
                </a:ln>
                <a:solidFill>
                  <a:srgbClr val="FFFFFF"/>
                </a:solidFill>
                <a:effectLst/>
                <a:uLnTx/>
                <a:uFillTx/>
                <a:latin typeface="Century Gothic" panose="020F0302020204030204"/>
                <a:ea typeface="+mn-ea"/>
                <a:cs typeface="Century Gothic"/>
              </a:endParaRPr>
            </a:p>
          </p:txBody>
        </p:sp>
      </p:grpSp>
      <p:grpSp>
        <p:nvGrpSpPr>
          <p:cNvPr id="9" name="Group 8">
            <a:extLst>
              <a:ext uri="{FF2B5EF4-FFF2-40B4-BE49-F238E27FC236}">
                <a16:creationId xmlns:a16="http://schemas.microsoft.com/office/drawing/2014/main" id="{D17F9AF7-6221-4904-A4BC-5ACD37CBD859}"/>
              </a:ext>
            </a:extLst>
          </p:cNvPr>
          <p:cNvGrpSpPr/>
          <p:nvPr/>
        </p:nvGrpSpPr>
        <p:grpSpPr>
          <a:xfrm>
            <a:off x="3290404" y="1557338"/>
            <a:ext cx="2725420" cy="4109815"/>
            <a:chOff x="3290404" y="1557338"/>
            <a:chExt cx="2725420" cy="4109815"/>
          </a:xfrm>
        </p:grpSpPr>
        <p:sp>
          <p:nvSpPr>
            <p:cNvPr id="14" name="object 4">
              <a:extLst>
                <a:ext uri="{FF2B5EF4-FFF2-40B4-BE49-F238E27FC236}">
                  <a16:creationId xmlns:a16="http://schemas.microsoft.com/office/drawing/2014/main" id="{6B98E3C2-07B1-754C-8DC7-948004CB1580}"/>
                </a:ext>
              </a:extLst>
            </p:cNvPr>
            <p:cNvSpPr/>
            <p:nvPr/>
          </p:nvSpPr>
          <p:spPr>
            <a:xfrm>
              <a:off x="3290404" y="1557338"/>
              <a:ext cx="2725420" cy="4109815"/>
            </a:xfrm>
            <a:custGeom>
              <a:avLst/>
              <a:gdLst/>
              <a:ahLst/>
              <a:cxnLst/>
              <a:rect l="l" t="t" r="r" b="b"/>
              <a:pathLst>
                <a:path w="2725420" h="3672204">
                  <a:moveTo>
                    <a:pt x="2725204" y="0"/>
                  </a:moveTo>
                  <a:lnTo>
                    <a:pt x="0" y="0"/>
                  </a:lnTo>
                  <a:lnTo>
                    <a:pt x="0" y="3672001"/>
                  </a:lnTo>
                  <a:lnTo>
                    <a:pt x="2725204" y="3672001"/>
                  </a:lnTo>
                  <a:lnTo>
                    <a:pt x="2725204" y="0"/>
                  </a:lnTo>
                  <a:close/>
                </a:path>
              </a:pathLst>
            </a:custGeom>
            <a:solidFill>
              <a:srgbClr val="0065A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73" name="Picture 72">
              <a:extLst>
                <a:ext uri="{FF2B5EF4-FFF2-40B4-BE49-F238E27FC236}">
                  <a16:creationId xmlns:a16="http://schemas.microsoft.com/office/drawing/2014/main" id="{5F238EAB-8210-5C45-B223-F399CC402F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5158" y="1683695"/>
              <a:ext cx="584200" cy="539750"/>
            </a:xfrm>
            <a:prstGeom prst="rect">
              <a:avLst/>
            </a:prstGeom>
            <a:solidFill>
              <a:srgbClr val="0065A3"/>
            </a:solidFill>
          </p:spPr>
        </p:pic>
        <p:sp>
          <p:nvSpPr>
            <p:cNvPr id="52" name="object 13">
              <a:extLst>
                <a:ext uri="{FF2B5EF4-FFF2-40B4-BE49-F238E27FC236}">
                  <a16:creationId xmlns:a16="http://schemas.microsoft.com/office/drawing/2014/main" id="{8EB6E79B-89AA-A64F-A0A2-09F853B51D09}"/>
                </a:ext>
              </a:extLst>
            </p:cNvPr>
            <p:cNvSpPr txBox="1"/>
            <p:nvPr/>
          </p:nvSpPr>
          <p:spPr>
            <a:xfrm>
              <a:off x="3392781" y="2239798"/>
              <a:ext cx="2579099" cy="443711"/>
            </a:xfrm>
            <a:prstGeom prst="rect">
              <a:avLst/>
            </a:prstGeom>
            <a:noFill/>
          </p:spPr>
          <p:txBody>
            <a:bodyPr vert="horz" wrap="square" lIns="0" tIns="127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0" normalizeH="0" baseline="0" noProof="0" dirty="0">
                  <a:ln>
                    <a:noFill/>
                  </a:ln>
                  <a:solidFill>
                    <a:srgbClr val="FFFFFF"/>
                  </a:solidFill>
                  <a:effectLst/>
                  <a:uLnTx/>
                  <a:uFillTx/>
                  <a:latin typeface="Century Gothic" panose="020F0302020204030204"/>
                  <a:ea typeface="+mn-ea"/>
                  <a:cs typeface="Century Gothic"/>
                </a:rPr>
                <a:t>Clear communication channels</a:t>
              </a:r>
            </a:p>
          </p:txBody>
        </p:sp>
        <p:sp>
          <p:nvSpPr>
            <p:cNvPr id="114" name="object 12">
              <a:extLst>
                <a:ext uri="{FF2B5EF4-FFF2-40B4-BE49-F238E27FC236}">
                  <a16:creationId xmlns:a16="http://schemas.microsoft.com/office/drawing/2014/main" id="{6FF9EA18-903F-4DC1-8972-42BE8D4B3C60}"/>
                </a:ext>
              </a:extLst>
            </p:cNvPr>
            <p:cNvSpPr txBox="1"/>
            <p:nvPr/>
          </p:nvSpPr>
          <p:spPr>
            <a:xfrm>
              <a:off x="3375912" y="2690362"/>
              <a:ext cx="2427252" cy="2418611"/>
            </a:xfrm>
            <a:prstGeom prst="rect">
              <a:avLst/>
            </a:prstGeom>
          </p:spPr>
          <p:txBody>
            <a:bodyPr vert="horz" wrap="square" lIns="0" tIns="48260" rIns="0" bIns="0" rtlCol="0">
              <a:spAutoFit/>
            </a:bodyPr>
            <a:lstStyle/>
            <a:p>
              <a:pPr marL="171450" marR="0" lvl="0" indent="-171450" algn="l" defTabSz="914400" rtl="0" eaLnBrk="1" fontAlgn="auto" latinLnBrk="0" hangingPunct="1">
                <a:lnSpc>
                  <a:spcPct val="100000"/>
                </a:lnSpc>
                <a:spcBef>
                  <a:spcPts val="0"/>
                </a:spcBef>
                <a:spcAft>
                  <a:spcPts val="0"/>
                </a:spcAft>
                <a:buClr>
                  <a:srgbClr val="F6AD04"/>
                </a:buClr>
                <a:buSzPct val="120000"/>
                <a:buFont typeface="Arial" panose="020B0604020202020204" pitchFamily="34" charset="0"/>
                <a:buChar char="•"/>
                <a:tabLst/>
                <a:defRPr/>
              </a:pPr>
              <a: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t>Focus on providing a high-quality service for our policyholders</a:t>
              </a:r>
              <a:b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br>
              <a:endPar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F6AD04"/>
                </a:buClr>
                <a:buSzPct val="120000"/>
                <a:buFont typeface="Arial" panose="020B0604020202020204" pitchFamily="34" charset="0"/>
                <a:buChar char="•"/>
                <a:tabLst/>
                <a:defRPr/>
              </a:pPr>
              <a: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t>Dedicated freephone UK-based helpline</a:t>
              </a:r>
              <a:b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br>
              <a:endPar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F6AD04"/>
                </a:buClr>
                <a:buSzPct val="120000"/>
                <a:buFont typeface="Arial" panose="020B0604020202020204" pitchFamily="34" charset="0"/>
                <a:buChar char="•"/>
                <a:tabLst/>
                <a:defRPr/>
              </a:pPr>
              <a: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t>Over 100 documents Crystal Marked giving us Platinum status</a:t>
              </a:r>
              <a:b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br>
              <a:endPar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F6AD04"/>
                </a:buClr>
                <a:buSzPct val="120000"/>
                <a:buFont typeface="Arial" panose="020B0604020202020204" pitchFamily="34" charset="0"/>
                <a:buChar char="•"/>
                <a:tabLst/>
                <a:defRPr/>
              </a:pPr>
              <a:r>
                <a:rPr kumimoji="0" lang="en-GB" sz="1100" b="0" i="0" u="none" strike="noStrike" kern="1200" cap="none" spc="-5" normalizeH="0" baseline="0" noProof="0" dirty="0">
                  <a:ln>
                    <a:noFill/>
                  </a:ln>
                  <a:solidFill>
                    <a:srgbClr val="FFFFFF"/>
                  </a:solidFill>
                  <a:effectLst/>
                  <a:uLnTx/>
                  <a:uFillTx/>
                  <a:latin typeface="Century Gothic" panose="020F0302020204030204"/>
                  <a:ea typeface="+mn-ea"/>
                  <a:cs typeface="+mn-cs"/>
                </a:rPr>
                <a:t>Dedicated member self-service website allowing online transfers and retirement quotes, contact detail updates and viewing / printing of payslips and P60</a:t>
              </a:r>
            </a:p>
          </p:txBody>
        </p:sp>
      </p:grpSp>
      <p:pic>
        <p:nvPicPr>
          <p:cNvPr id="128" name="Picture 127">
            <a:extLst>
              <a:ext uri="{FF2B5EF4-FFF2-40B4-BE49-F238E27FC236}">
                <a16:creationId xmlns:a16="http://schemas.microsoft.com/office/drawing/2014/main" id="{1BF6EB40-DB08-4324-91F5-B05BBFA1CBB8}"/>
              </a:ext>
            </a:extLst>
          </p:cNvPr>
          <p:cNvPicPr>
            <a:picLocks noChangeAspect="1"/>
          </p:cNvPicPr>
          <p:nvPr/>
        </p:nvPicPr>
        <p:blipFill>
          <a:blip r:embed="rId7"/>
          <a:stretch>
            <a:fillRect/>
          </a:stretch>
        </p:blipFill>
        <p:spPr>
          <a:xfrm>
            <a:off x="5302469" y="5130475"/>
            <a:ext cx="647989" cy="437393"/>
          </a:xfrm>
          <a:prstGeom prst="rect">
            <a:avLst/>
          </a:prstGeom>
        </p:spPr>
      </p:pic>
      <p:sp>
        <p:nvSpPr>
          <p:cNvPr id="33" name="Footer Placeholder 1">
            <a:extLst>
              <a:ext uri="{FF2B5EF4-FFF2-40B4-BE49-F238E27FC236}">
                <a16:creationId xmlns:a16="http://schemas.microsoft.com/office/drawing/2014/main" id="{B20CB626-5B0E-47CA-A3C3-3B86B7C8AAD1}"/>
              </a:ext>
            </a:extLst>
          </p:cNvPr>
          <p:cNvSpPr>
            <a:spLocks noGrp="1"/>
          </p:cNvSpPr>
          <p:nvPr>
            <p:ph type="ftr" sz="quarter" idx="5"/>
          </p:nvPr>
        </p:nvSpPr>
        <p:spPr>
          <a:xfrm>
            <a:off x="417578" y="6545100"/>
            <a:ext cx="5969262" cy="923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4472C4"/>
                </a:solidFill>
                <a:effectLst/>
                <a:uLnTx/>
                <a:uFillTx/>
                <a:latin typeface="Century Gothic"/>
                <a:ea typeface="+mn-ea"/>
              </a:rPr>
              <a:t>Classified as Confidential Copyright © 2022 Pension Insurance Corporation plc. All rights reserved.</a:t>
            </a:r>
            <a:endParaRPr kumimoji="0" lang="en-US" sz="600" b="0" i="0" u="none" strike="noStrike" kern="1200" cap="none" spc="0" normalizeH="0" baseline="0" noProof="0" dirty="0">
              <a:ln>
                <a:noFill/>
              </a:ln>
              <a:solidFill>
                <a:srgbClr val="4472C4"/>
              </a:solidFill>
              <a:effectLst/>
              <a:uLnTx/>
              <a:uFillTx/>
              <a:latin typeface="Century Gothic"/>
              <a:ea typeface="+mn-ea"/>
            </a:endParaRPr>
          </a:p>
        </p:txBody>
      </p:sp>
    </p:spTree>
    <p:extLst>
      <p:ext uri="{BB962C8B-B14F-4D97-AF65-F5344CB8AC3E}">
        <p14:creationId xmlns:p14="http://schemas.microsoft.com/office/powerpoint/2010/main" val="69187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5DC6B0-491E-4CD9-82A9-B02FD3CAF4F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BC5ED-87F5-4027-8578-F7BE9D8C36AE}"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18" name="Picture 17">
            <a:extLst>
              <a:ext uri="{FF2B5EF4-FFF2-40B4-BE49-F238E27FC236}">
                <a16:creationId xmlns:a16="http://schemas.microsoft.com/office/drawing/2014/main" id="{66B19836-40F4-4C4E-9490-CB4C9D9229E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398200"/>
            <a:ext cx="12192000" cy="1893823"/>
          </a:xfrm>
          <a:prstGeom prst="rect">
            <a:avLst/>
          </a:prstGeom>
        </p:spPr>
      </p:pic>
      <p:sp>
        <p:nvSpPr>
          <p:cNvPr id="21" name="Text Placeholder 93">
            <a:extLst>
              <a:ext uri="{FF2B5EF4-FFF2-40B4-BE49-F238E27FC236}">
                <a16:creationId xmlns:a16="http://schemas.microsoft.com/office/drawing/2014/main" id="{3B16A3FE-B759-48C5-AB2F-DBD07160B405}"/>
              </a:ext>
            </a:extLst>
          </p:cNvPr>
          <p:cNvSpPr txBox="1">
            <a:spLocks/>
          </p:cNvSpPr>
          <p:nvPr/>
        </p:nvSpPr>
        <p:spPr>
          <a:xfrm>
            <a:off x="4172448" y="1037759"/>
            <a:ext cx="3610201" cy="3885502"/>
          </a:xfrm>
          <a:prstGeom prst="rect">
            <a:avLst/>
          </a:prstGeom>
        </p:spPr>
        <p:txBody>
          <a:bodyPr/>
          <a:lstStyle>
            <a:lvl1pPr marL="177800" indent="-177800" algn="l" defTabSz="914400" rtl="0" eaLnBrk="1" latinLnBrk="0" hangingPunct="1">
              <a:lnSpc>
                <a:spcPct val="90000"/>
              </a:lnSpc>
              <a:spcBef>
                <a:spcPts val="1000"/>
              </a:spcBef>
              <a:buClr>
                <a:srgbClr val="F6AD04"/>
              </a:buClr>
              <a:buFont typeface="Arial" panose="020B0604020202020204" pitchFamily="34" charset="0"/>
              <a:buChar char="•"/>
              <a:defRPr sz="2000" b="1" kern="1200">
                <a:solidFill>
                  <a:srgbClr val="021F4E"/>
                </a:solidFill>
                <a:latin typeface="Century Gothic" panose="020B0502020202020204" pitchFamily="34" charset="0"/>
                <a:ea typeface="+mn-ea"/>
                <a:cs typeface="+mn-cs"/>
              </a:defRPr>
            </a:lvl1pPr>
            <a:lvl2pPr marL="357188" indent="-179388" algn="l" defTabSz="914400" rtl="0" eaLnBrk="1" latinLnBrk="0" hangingPunct="1">
              <a:lnSpc>
                <a:spcPct val="90000"/>
              </a:lnSpc>
              <a:spcBef>
                <a:spcPts val="500"/>
              </a:spcBef>
              <a:buFont typeface="Arial" panose="020B0604020202020204" pitchFamily="34" charset="0"/>
              <a:buChar char="•"/>
              <a:defRPr sz="1800" kern="1200">
                <a:solidFill>
                  <a:srgbClr val="3C3C3B"/>
                </a:solidFill>
                <a:latin typeface="Century Gothic" panose="020B0502020202020204" pitchFamily="34" charset="0"/>
                <a:ea typeface="+mn-ea"/>
                <a:cs typeface="+mn-cs"/>
              </a:defRPr>
            </a:lvl2pPr>
            <a:lvl3pPr marL="534988" indent="-177800" algn="l" defTabSz="914400" rtl="0" eaLnBrk="1" latinLnBrk="0" hangingPunct="1">
              <a:lnSpc>
                <a:spcPct val="90000"/>
              </a:lnSpc>
              <a:spcBef>
                <a:spcPts val="500"/>
              </a:spcBef>
              <a:buFont typeface="Arial" panose="020B0604020202020204" pitchFamily="34" charset="0"/>
              <a:buChar char="•"/>
              <a:defRPr sz="1600" kern="1200">
                <a:solidFill>
                  <a:srgbClr val="3C3C3B"/>
                </a:solidFill>
                <a:latin typeface="Century Gothic" panose="020B0502020202020204" pitchFamily="34" charset="0"/>
                <a:ea typeface="+mn-ea"/>
                <a:cs typeface="+mn-cs"/>
              </a:defRPr>
            </a:lvl3pPr>
            <a:lvl4pPr marL="714375" indent="-179388" algn="l" defTabSz="914400" rtl="0" eaLnBrk="1" latinLnBrk="0" hangingPunct="1">
              <a:lnSpc>
                <a:spcPct val="90000"/>
              </a:lnSpc>
              <a:spcBef>
                <a:spcPts val="500"/>
              </a:spcBef>
              <a:buFont typeface="Arial" panose="020B0604020202020204" pitchFamily="34" charset="0"/>
              <a:buChar char="•"/>
              <a:defRPr sz="1400" kern="1200">
                <a:solidFill>
                  <a:srgbClr val="3C3C3B"/>
                </a:solidFill>
                <a:latin typeface="Century Gothic" panose="020B0502020202020204" pitchFamily="34" charset="0"/>
                <a:ea typeface="+mn-ea"/>
                <a:cs typeface="+mn-cs"/>
              </a:defRPr>
            </a:lvl4pPr>
            <a:lvl5pPr marL="892175" indent="-177800" algn="l" defTabSz="914400" rtl="0" eaLnBrk="1" latinLnBrk="0" hangingPunct="1">
              <a:lnSpc>
                <a:spcPct val="90000"/>
              </a:lnSpc>
              <a:spcBef>
                <a:spcPts val="500"/>
              </a:spcBef>
              <a:buFont typeface="Arial" panose="020B0604020202020204" pitchFamily="34" charset="0"/>
              <a:buChar char="•"/>
              <a:defRPr sz="1400" kern="1200">
                <a:solidFill>
                  <a:srgbClr val="3C3C3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None/>
              <a:tabLst/>
              <a:defRPr/>
            </a:pPr>
            <a:r>
              <a:rPr kumimoji="0" lang="en-GB" sz="15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Existing pensioner relationships</a:t>
            </a:r>
          </a:p>
          <a:p>
            <a:pPr marL="171450" marR="0" lvl="1" indent="-171450" algn="l" defTabSz="914400" rtl="0" eaLnBrk="1" fontAlgn="auto" latinLnBrk="0" hangingPunct="1">
              <a:lnSpc>
                <a:spcPct val="90000"/>
              </a:lnSpc>
              <a:spcBef>
                <a:spcPts val="500"/>
              </a:spcBef>
              <a:spcAft>
                <a:spcPts val="0"/>
              </a:spcAft>
              <a:buClr>
                <a:srgbClr val="F6AD04"/>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PIC welcomes existing pensioner groups</a:t>
            </a:r>
          </a:p>
          <a:p>
            <a:pPr marL="171450" marR="0" lvl="1" indent="-171450" algn="l" defTabSz="914400" rtl="0" eaLnBrk="1" fontAlgn="auto" latinLnBrk="0" hangingPunct="1">
              <a:lnSpc>
                <a:spcPct val="90000"/>
              </a:lnSpc>
              <a:spcBef>
                <a:spcPts val="500"/>
              </a:spcBef>
              <a:spcAft>
                <a:spcPts val="0"/>
              </a:spcAft>
              <a:buClr>
                <a:srgbClr val="F6AD04"/>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PIC attends annual meetings for </a:t>
            </a:r>
            <a:b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a number of Pensioner groups</a:t>
            </a:r>
          </a:p>
          <a:p>
            <a:pPr marL="358775" marR="0" lvl="3" indent="-171450" algn="l" defTabSz="914400" rtl="0" eaLnBrk="1" fontAlgn="auto" latinLnBrk="0" hangingPunct="1">
              <a:lnSpc>
                <a:spcPct val="90000"/>
              </a:lnSpc>
              <a:spcBef>
                <a:spcPts val="500"/>
              </a:spcBef>
              <a:spcAft>
                <a:spcPts val="0"/>
              </a:spcAft>
              <a:buClr>
                <a:srgbClr val="021F4E"/>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A chance to discuss member concerns</a:t>
            </a:r>
          </a:p>
          <a:p>
            <a:pPr marL="358775" marR="0" lvl="3" indent="-171450" algn="l" defTabSz="914400" rtl="0" eaLnBrk="1" fontAlgn="auto" latinLnBrk="0" hangingPunct="1">
              <a:lnSpc>
                <a:spcPct val="90000"/>
              </a:lnSpc>
              <a:spcBef>
                <a:spcPts val="500"/>
              </a:spcBef>
              <a:spcAft>
                <a:spcPts val="0"/>
              </a:spcAft>
              <a:buClr>
                <a:srgbClr val="021F4E"/>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Provide an update on PIC</a:t>
            </a:r>
          </a:p>
          <a:p>
            <a:pPr marL="358775" marR="0" lvl="3" indent="-171450" algn="l" defTabSz="914400" rtl="0" eaLnBrk="1" fontAlgn="auto" latinLnBrk="0" hangingPunct="1">
              <a:lnSpc>
                <a:spcPct val="90000"/>
              </a:lnSpc>
              <a:spcBef>
                <a:spcPts val="500"/>
              </a:spcBef>
              <a:spcAft>
                <a:spcPts val="0"/>
              </a:spcAft>
              <a:buClr>
                <a:srgbClr val="021F4E"/>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Meet policyholders face-to-face</a:t>
            </a:r>
          </a:p>
          <a:p>
            <a:pPr marL="358775" marR="0" lvl="3" indent="-171450" algn="l" defTabSz="914400" rtl="0" eaLnBrk="1" fontAlgn="auto" latinLnBrk="0" hangingPunct="1">
              <a:lnSpc>
                <a:spcPct val="90000"/>
              </a:lnSpc>
              <a:spcBef>
                <a:spcPts val="500"/>
              </a:spcBef>
              <a:spcAft>
                <a:spcPts val="600"/>
              </a:spcAft>
              <a:buClr>
                <a:srgbClr val="021F4E"/>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Continued connection to the </a:t>
            </a:r>
            <a:b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original scheme</a:t>
            </a:r>
          </a:p>
          <a:p>
            <a:pPr marL="171450" marR="0" lvl="1" indent="-171450" algn="l" defTabSz="914400" rtl="0" eaLnBrk="1" fontAlgn="auto" latinLnBrk="0" hangingPunct="1">
              <a:lnSpc>
                <a:spcPct val="90000"/>
              </a:lnSpc>
              <a:spcBef>
                <a:spcPts val="500"/>
              </a:spcBef>
              <a:spcAft>
                <a:spcPts val="0"/>
              </a:spcAft>
              <a:buClr>
                <a:srgbClr val="F6AD04"/>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Important part of communications and member engagement</a:t>
            </a:r>
          </a:p>
          <a:p>
            <a:pPr marL="171450" marR="0" lvl="1" indent="-171450" algn="l" defTabSz="914400" rtl="0" eaLnBrk="1" fontAlgn="auto" latinLnBrk="0" hangingPunct="1">
              <a:lnSpc>
                <a:spcPct val="90000"/>
              </a:lnSpc>
              <a:spcBef>
                <a:spcPts val="500"/>
              </a:spcBef>
              <a:spcAft>
                <a:spcPts val="0"/>
              </a:spcAft>
              <a:buClr>
                <a:srgbClr val="F6AD04"/>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PIC is happy to engage with existing groups through the buyout process</a:t>
            </a:r>
          </a:p>
          <a:p>
            <a:pPr marL="171450" marR="0" lvl="1" indent="-171450" algn="l" defTabSz="914400" rtl="0" eaLnBrk="1" fontAlgn="auto" latinLnBrk="0" hangingPunct="1">
              <a:lnSpc>
                <a:spcPct val="90000"/>
              </a:lnSpc>
              <a:spcBef>
                <a:spcPts val="500"/>
              </a:spcBef>
              <a:spcAft>
                <a:spcPts val="0"/>
              </a:spcAft>
              <a:buClr>
                <a:srgbClr val="F6AD04"/>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Ongoing attendance as required</a:t>
            </a:r>
          </a:p>
          <a:p>
            <a:pPr marL="177800" marR="0" lvl="0" indent="-17780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endParaRPr>
          </a:p>
        </p:txBody>
      </p:sp>
      <p:sp>
        <p:nvSpPr>
          <p:cNvPr id="22" name="Text Placeholder 6">
            <a:extLst>
              <a:ext uri="{FF2B5EF4-FFF2-40B4-BE49-F238E27FC236}">
                <a16:creationId xmlns:a16="http://schemas.microsoft.com/office/drawing/2014/main" id="{731144BC-1FBA-48D5-9B53-2CCF7B165061}"/>
              </a:ext>
            </a:extLst>
          </p:cNvPr>
          <p:cNvSpPr txBox="1">
            <a:spLocks/>
          </p:cNvSpPr>
          <p:nvPr/>
        </p:nvSpPr>
        <p:spPr>
          <a:xfrm>
            <a:off x="334897" y="1037759"/>
            <a:ext cx="3610201" cy="32491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F6AD04"/>
              </a:buClr>
              <a:buFont typeface="Arial" panose="020B0604020202020204" pitchFamily="34" charset="0"/>
              <a:buNone/>
              <a:defRPr sz="1500" b="1" kern="1200">
                <a:solidFill>
                  <a:srgbClr val="021F4E"/>
                </a:solidFill>
                <a:latin typeface="Century Gothic" panose="020B0502020202020204" pitchFamily="34" charset="0"/>
                <a:ea typeface="+mn-ea"/>
                <a:cs typeface="+mn-cs"/>
              </a:defRPr>
            </a:lvl1pPr>
            <a:lvl2pPr marL="177800" indent="-177800" algn="l" defTabSz="914400" rtl="0" eaLnBrk="1" latinLnBrk="0" hangingPunct="1">
              <a:lnSpc>
                <a:spcPct val="90000"/>
              </a:lnSpc>
              <a:spcBef>
                <a:spcPts val="500"/>
              </a:spcBef>
              <a:buClr>
                <a:srgbClr val="F6AD04"/>
              </a:buClr>
              <a:buFont typeface="Arial" panose="020B0604020202020204" pitchFamily="34" charset="0"/>
              <a:buChar char="•"/>
              <a:defRPr sz="1200" kern="1200">
                <a:solidFill>
                  <a:srgbClr val="3C3C3B"/>
                </a:solidFill>
                <a:latin typeface="Century Gothic" panose="020B0502020202020204" pitchFamily="34" charset="0"/>
                <a:ea typeface="+mn-ea"/>
                <a:cs typeface="+mn-cs"/>
              </a:defRPr>
            </a:lvl2pPr>
            <a:lvl3pPr marL="354013" indent="-176213" algn="l" defTabSz="914400" rtl="0" eaLnBrk="1" latinLnBrk="0" hangingPunct="1">
              <a:lnSpc>
                <a:spcPct val="90000"/>
              </a:lnSpc>
              <a:spcBef>
                <a:spcPts val="500"/>
              </a:spcBef>
              <a:buClr>
                <a:srgbClr val="021F4E"/>
              </a:buClr>
              <a:buFont typeface="Arial" panose="020B0604020202020204" pitchFamily="34" charset="0"/>
              <a:buChar char="•"/>
              <a:defRPr sz="1200" kern="1200">
                <a:solidFill>
                  <a:srgbClr val="3C3C3B"/>
                </a:solidFill>
                <a:latin typeface="Century Gothic" panose="020B0502020202020204" pitchFamily="34" charset="0"/>
                <a:ea typeface="+mn-ea"/>
                <a:cs typeface="+mn-cs"/>
              </a:defRPr>
            </a:lvl3pPr>
            <a:lvl4pPr marL="541338" indent="-187325" algn="l" defTabSz="914400" rtl="0" eaLnBrk="1" latinLnBrk="0" hangingPunct="1">
              <a:lnSpc>
                <a:spcPct val="90000"/>
              </a:lnSpc>
              <a:spcBef>
                <a:spcPts val="500"/>
              </a:spcBef>
              <a:buClr>
                <a:srgbClr val="021F4E"/>
              </a:buClr>
              <a:buFont typeface="Arial" panose="020B0604020202020204" pitchFamily="34" charset="0"/>
              <a:buChar char="•"/>
              <a:defRPr sz="1200" kern="1200">
                <a:solidFill>
                  <a:srgbClr val="3C3C3B"/>
                </a:solidFill>
                <a:latin typeface="Century Gothic" panose="020B0502020202020204" pitchFamily="34" charset="0"/>
                <a:ea typeface="+mn-ea"/>
                <a:cs typeface="+mn-cs"/>
              </a:defRPr>
            </a:lvl4pPr>
            <a:lvl5pPr marL="719138" indent="-177800" algn="l" defTabSz="914400" rtl="0" eaLnBrk="1" latinLnBrk="0" hangingPunct="1">
              <a:lnSpc>
                <a:spcPct val="90000"/>
              </a:lnSpc>
              <a:spcBef>
                <a:spcPts val="500"/>
              </a:spcBef>
              <a:buClr>
                <a:srgbClr val="021F4E"/>
              </a:buClr>
              <a:buFont typeface="Arial" panose="020B0604020202020204" pitchFamily="34" charset="0"/>
              <a:buChar char="•"/>
              <a:defRPr sz="1200" kern="1200">
                <a:solidFill>
                  <a:srgbClr val="3C3C3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None/>
              <a:tabLst/>
              <a:defRPr/>
            </a:pPr>
            <a:r>
              <a:rPr kumimoji="0" lang="en-GB" sz="15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PIC Policyholder Communications </a:t>
            </a:r>
            <a:endParaRPr kumimoji="0" lang="en-GB" sz="1500" b="1" i="0" u="none" strike="sngStrike" kern="1200" cap="none" spc="0" normalizeH="0" baseline="0" noProof="0" dirty="0">
              <a:ln>
                <a:noFill/>
              </a:ln>
              <a:solidFill>
                <a:srgbClr val="021F4E"/>
              </a:solidFill>
              <a:effectLst/>
              <a:uLnTx/>
              <a:uFillTx/>
              <a:latin typeface="Century Gothic" panose="020B0502020202020204" pitchFamily="34" charset="0"/>
              <a:ea typeface="+mn-ea"/>
              <a:cs typeface="+mn-cs"/>
            </a:endParaRPr>
          </a:p>
          <a:p>
            <a:pPr marL="171450" marR="0" lvl="1" indent="-171450" algn="l" defTabSz="914400" rtl="0" eaLnBrk="1" fontAlgn="auto" latinLnBrk="0" hangingPunct="1">
              <a:lnSpc>
                <a:spcPct val="90000"/>
              </a:lnSpc>
              <a:spcBef>
                <a:spcPts val="500"/>
              </a:spcBef>
              <a:spcAft>
                <a:spcPts val="0"/>
              </a:spcAft>
              <a:buClr>
                <a:srgbClr val="F6AD04"/>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PIC usually arranges:</a:t>
            </a:r>
          </a:p>
          <a:p>
            <a:pPr marL="358775" marR="0" lvl="3" indent="-171450" algn="l" defTabSz="914400" rtl="0" eaLnBrk="1" fontAlgn="auto" latinLnBrk="0" hangingPunct="1">
              <a:lnSpc>
                <a:spcPct val="90000"/>
              </a:lnSpc>
              <a:spcBef>
                <a:spcPts val="500"/>
              </a:spcBef>
              <a:spcAft>
                <a:spcPts val="0"/>
              </a:spcAft>
              <a:buClr>
                <a:srgbClr val="021F4E"/>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Three Policyholder Days, and</a:t>
            </a:r>
          </a:p>
          <a:p>
            <a:pPr marL="358775" marR="0" lvl="3" indent="-171450" algn="l" defTabSz="914400" rtl="0" eaLnBrk="1" fontAlgn="auto" latinLnBrk="0" hangingPunct="1">
              <a:lnSpc>
                <a:spcPct val="90000"/>
              </a:lnSpc>
              <a:spcBef>
                <a:spcPts val="500"/>
              </a:spcBef>
              <a:spcAft>
                <a:spcPts val="600"/>
              </a:spcAft>
              <a:buClr>
                <a:srgbClr val="021F4E"/>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Three Policyholder lunches </a:t>
            </a:r>
            <a:b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every year; as well as </a:t>
            </a:r>
          </a:p>
          <a:p>
            <a:pPr marL="358775" marR="0" lvl="3" indent="-171450" algn="l" defTabSz="914400" rtl="0" eaLnBrk="1" fontAlgn="auto" latinLnBrk="0" hangingPunct="1">
              <a:lnSpc>
                <a:spcPct val="90000"/>
              </a:lnSpc>
              <a:spcBef>
                <a:spcPts val="500"/>
              </a:spcBef>
              <a:spcAft>
                <a:spcPts val="600"/>
              </a:spcAft>
              <a:buClr>
                <a:srgbClr val="021F4E"/>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Two online policyholder events for 2022</a:t>
            </a:r>
          </a:p>
          <a:p>
            <a:pPr marL="171450" marR="0" lvl="1" indent="-171450" algn="l" defTabSz="914400" rtl="0" eaLnBrk="1" fontAlgn="auto" latinLnBrk="0" hangingPunct="1">
              <a:lnSpc>
                <a:spcPct val="90000"/>
              </a:lnSpc>
              <a:spcBef>
                <a:spcPts val="500"/>
              </a:spcBef>
              <a:spcAft>
                <a:spcPts val="0"/>
              </a:spcAft>
              <a:buClr>
                <a:srgbClr val="F6AD04"/>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We held our first virtual Policyholder Hour in December 2020 </a:t>
            </a:r>
          </a:p>
          <a:p>
            <a:pPr marL="0" marR="0" lvl="0" indent="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None/>
              <a:tabLst/>
              <a:defRPr/>
            </a:pPr>
            <a:endParaRPr kumimoji="0" lang="en-US" sz="15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endParaRPr>
          </a:p>
        </p:txBody>
      </p:sp>
      <p:sp>
        <p:nvSpPr>
          <p:cNvPr id="23" name="Title 147">
            <a:extLst>
              <a:ext uri="{FF2B5EF4-FFF2-40B4-BE49-F238E27FC236}">
                <a16:creationId xmlns:a16="http://schemas.microsoft.com/office/drawing/2014/main" id="{0BB63C0A-DC6D-4A19-8F97-8E57E8D7951D}"/>
              </a:ext>
            </a:extLst>
          </p:cNvPr>
          <p:cNvSpPr txBox="1">
            <a:spLocks/>
          </p:cNvSpPr>
          <p:nvPr/>
        </p:nvSpPr>
        <p:spPr>
          <a:xfrm>
            <a:off x="334897" y="527537"/>
            <a:ext cx="9494173" cy="307777"/>
          </a:xfrm>
          <a:prstGeom prst="rect">
            <a:avLst/>
          </a:prstGeom>
        </p:spPr>
        <p:txBody>
          <a:bodyPr vert="horz" lIns="72000" tIns="45720" rIns="72000" bIns="45720" rtlCol="0" anchor="ctr">
            <a:noAutofit/>
          </a:bodyPr>
          <a:lstStyle>
            <a:lvl1pPr algn="l" defTabSz="914400" rtl="0" eaLnBrk="1" latinLnBrk="0" hangingPunct="1">
              <a:lnSpc>
                <a:spcPct val="90000"/>
              </a:lnSpc>
              <a:spcBef>
                <a:spcPct val="0"/>
              </a:spcBef>
              <a:buNone/>
              <a:defRPr sz="2400" b="1" kern="1200">
                <a:solidFill>
                  <a:srgbClr val="021F4E"/>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21F4E"/>
                </a:solidFill>
                <a:effectLst/>
                <a:uLnTx/>
                <a:uFillTx/>
                <a:latin typeface="Century Gothic" panose="020B0502020202020204" pitchFamily="34" charset="0"/>
                <a:ea typeface="+mj-ea"/>
                <a:cs typeface="+mj-cs"/>
              </a:rPr>
              <a:t>Policyholder satisfaction</a:t>
            </a:r>
            <a:endParaRPr kumimoji="0" lang="en-US" sz="2400" b="1" i="0" u="none" strike="noStrike" kern="1200" cap="none" spc="0" normalizeH="0" baseline="0" noProof="0" dirty="0">
              <a:ln>
                <a:noFill/>
              </a:ln>
              <a:solidFill>
                <a:srgbClr val="021F4E"/>
              </a:solidFill>
              <a:effectLst/>
              <a:uLnTx/>
              <a:uFillTx/>
              <a:latin typeface="Century Gothic" panose="020B0502020202020204" pitchFamily="34" charset="0"/>
              <a:ea typeface="+mj-ea"/>
              <a:cs typeface="+mj-cs"/>
            </a:endParaRPr>
          </a:p>
        </p:txBody>
      </p:sp>
      <p:sp>
        <p:nvSpPr>
          <p:cNvPr id="24" name="Text Placeholder 92">
            <a:extLst>
              <a:ext uri="{FF2B5EF4-FFF2-40B4-BE49-F238E27FC236}">
                <a16:creationId xmlns:a16="http://schemas.microsoft.com/office/drawing/2014/main" id="{A33B763F-3C6B-4FA8-A61B-37A6C4609D87}"/>
              </a:ext>
            </a:extLst>
          </p:cNvPr>
          <p:cNvSpPr txBox="1">
            <a:spLocks/>
          </p:cNvSpPr>
          <p:nvPr/>
        </p:nvSpPr>
        <p:spPr>
          <a:xfrm>
            <a:off x="8019553" y="2095158"/>
            <a:ext cx="3656601" cy="1974592"/>
          </a:xfrm>
          <a:prstGeom prst="rect">
            <a:avLst/>
          </a:prstGeom>
        </p:spPr>
        <p:txBody>
          <a:bodyPr/>
          <a:lstStyle>
            <a:lvl1pPr marL="177800" indent="-177800" algn="l" defTabSz="914400" rtl="0" eaLnBrk="1" latinLnBrk="0" hangingPunct="1">
              <a:lnSpc>
                <a:spcPct val="90000"/>
              </a:lnSpc>
              <a:spcBef>
                <a:spcPts val="1000"/>
              </a:spcBef>
              <a:buClr>
                <a:srgbClr val="F6AD04"/>
              </a:buClr>
              <a:buFont typeface="Arial" panose="020B0604020202020204" pitchFamily="34" charset="0"/>
              <a:buChar char="•"/>
              <a:defRPr sz="2000" b="1" kern="1200">
                <a:solidFill>
                  <a:srgbClr val="021F4E"/>
                </a:solidFill>
                <a:latin typeface="Century Gothic" panose="020B0502020202020204" pitchFamily="34" charset="0"/>
                <a:ea typeface="+mn-ea"/>
                <a:cs typeface="+mn-cs"/>
              </a:defRPr>
            </a:lvl1pPr>
            <a:lvl2pPr marL="357188" indent="-179388" algn="l" defTabSz="914400" rtl="0" eaLnBrk="1" latinLnBrk="0" hangingPunct="1">
              <a:lnSpc>
                <a:spcPct val="90000"/>
              </a:lnSpc>
              <a:spcBef>
                <a:spcPts val="500"/>
              </a:spcBef>
              <a:buFont typeface="Arial" panose="020B0604020202020204" pitchFamily="34" charset="0"/>
              <a:buChar char="•"/>
              <a:defRPr sz="1800" kern="1200">
                <a:solidFill>
                  <a:srgbClr val="3C3C3B"/>
                </a:solidFill>
                <a:latin typeface="Century Gothic" panose="020B0502020202020204" pitchFamily="34" charset="0"/>
                <a:ea typeface="+mn-ea"/>
                <a:cs typeface="+mn-cs"/>
              </a:defRPr>
            </a:lvl2pPr>
            <a:lvl3pPr marL="534988" indent="-177800" algn="l" defTabSz="914400" rtl="0" eaLnBrk="1" latinLnBrk="0" hangingPunct="1">
              <a:lnSpc>
                <a:spcPct val="90000"/>
              </a:lnSpc>
              <a:spcBef>
                <a:spcPts val="500"/>
              </a:spcBef>
              <a:buFont typeface="Arial" panose="020B0604020202020204" pitchFamily="34" charset="0"/>
              <a:buChar char="•"/>
              <a:defRPr sz="1600" kern="1200">
                <a:solidFill>
                  <a:srgbClr val="3C3C3B"/>
                </a:solidFill>
                <a:latin typeface="Century Gothic" panose="020B0502020202020204" pitchFamily="34" charset="0"/>
                <a:ea typeface="+mn-ea"/>
                <a:cs typeface="+mn-cs"/>
              </a:defRPr>
            </a:lvl3pPr>
            <a:lvl4pPr marL="714375" indent="-179388" algn="l" defTabSz="914400" rtl="0" eaLnBrk="1" latinLnBrk="0" hangingPunct="1">
              <a:lnSpc>
                <a:spcPct val="90000"/>
              </a:lnSpc>
              <a:spcBef>
                <a:spcPts val="500"/>
              </a:spcBef>
              <a:buFont typeface="Arial" panose="020B0604020202020204" pitchFamily="34" charset="0"/>
              <a:buChar char="•"/>
              <a:defRPr sz="1400" kern="1200">
                <a:solidFill>
                  <a:srgbClr val="3C3C3B"/>
                </a:solidFill>
                <a:latin typeface="Century Gothic" panose="020B0502020202020204" pitchFamily="34" charset="0"/>
                <a:ea typeface="+mn-ea"/>
                <a:cs typeface="+mn-cs"/>
              </a:defRPr>
            </a:lvl4pPr>
            <a:lvl5pPr marL="892175" indent="-177800" algn="l" defTabSz="914400" rtl="0" eaLnBrk="1" latinLnBrk="0" hangingPunct="1">
              <a:lnSpc>
                <a:spcPct val="90000"/>
              </a:lnSpc>
              <a:spcBef>
                <a:spcPts val="500"/>
              </a:spcBef>
              <a:buFont typeface="Arial" panose="020B0604020202020204" pitchFamily="34" charset="0"/>
              <a:buChar char="•"/>
              <a:defRPr sz="1400" kern="1200">
                <a:solidFill>
                  <a:srgbClr val="3C3C3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None/>
              <a:tabLst/>
              <a:defRPr/>
            </a:pPr>
            <a:r>
              <a:rPr kumimoji="0" lang="en-GB" sz="20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Policyholder satisfaction is a key part of PIC’s ongoing commitment </a:t>
            </a:r>
            <a:br>
              <a:rPr kumimoji="0" lang="en-GB" sz="20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rPr>
              <a:t>to market-leading customer service.</a:t>
            </a:r>
          </a:p>
          <a:p>
            <a:pPr marL="177800" marR="0" lvl="0" indent="-177800" algn="l" defTabSz="914400" rtl="0" eaLnBrk="1" fontAlgn="auto" latinLnBrk="0" hangingPunct="1">
              <a:lnSpc>
                <a:spcPct val="90000"/>
              </a:lnSpc>
              <a:spcBef>
                <a:spcPts val="1000"/>
              </a:spcBef>
              <a:spcAft>
                <a:spcPts val="0"/>
              </a:spcAft>
              <a:buClr>
                <a:srgbClr val="F6AD04"/>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21F4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1565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A0C714-6D15-4D8D-A0A8-3CFDD643A9AF}"/>
              </a:ext>
            </a:extLst>
          </p:cNvPr>
          <p:cNvSpPr>
            <a:spLocks noGrp="1"/>
          </p:cNvSpPr>
          <p:nvPr>
            <p:ph type="title"/>
          </p:nvPr>
        </p:nvSpPr>
        <p:spPr/>
        <p:txBody>
          <a:bodyPr/>
          <a:lstStyle/>
          <a:p>
            <a:r>
              <a:rPr lang="en-GB" dirty="0"/>
              <a:t>The Institute of Customer Service</a:t>
            </a:r>
          </a:p>
        </p:txBody>
      </p:sp>
      <p:sp>
        <p:nvSpPr>
          <p:cNvPr id="3" name="Slide Number Placeholder 2">
            <a:extLst>
              <a:ext uri="{FF2B5EF4-FFF2-40B4-BE49-F238E27FC236}">
                <a16:creationId xmlns:a16="http://schemas.microsoft.com/office/drawing/2014/main" id="{3857271C-B3CA-4C95-8EB0-9F8DDDD8B12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BC5ED-87F5-4027-8578-F7BE9D8C36AE}" type="slidenum">
              <a:rPr kumimoji="0" lang="en-GB" sz="1200" b="1" i="0" u="none" strike="noStrike" kern="1200" cap="none" spc="0" normalizeH="0" baseline="0" noProof="0" smtClean="0">
                <a:ln>
                  <a:noFill/>
                </a:ln>
                <a:solidFill>
                  <a:srgbClr val="021F4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1" i="0" u="none" strike="noStrike" kern="1200" cap="none" spc="0" normalizeH="0" baseline="0" noProof="0">
              <a:ln>
                <a:noFill/>
              </a:ln>
              <a:solidFill>
                <a:srgbClr val="021F4E"/>
              </a:solidFill>
              <a:effectLst/>
              <a:uLnTx/>
              <a:uFillTx/>
              <a:latin typeface="Century Gothic" panose="020B0502020202020204" pitchFamily="34" charset="0"/>
              <a:ea typeface="+mn-ea"/>
              <a:cs typeface="+mn-cs"/>
            </a:endParaRPr>
          </a:p>
        </p:txBody>
      </p:sp>
      <p:sp>
        <p:nvSpPr>
          <p:cNvPr id="13" name="Text Placeholder 12">
            <a:extLst>
              <a:ext uri="{FF2B5EF4-FFF2-40B4-BE49-F238E27FC236}">
                <a16:creationId xmlns:a16="http://schemas.microsoft.com/office/drawing/2014/main" id="{4AA0E12C-C51C-4E69-B7DF-E52E66FDB15B}"/>
              </a:ext>
            </a:extLst>
          </p:cNvPr>
          <p:cNvSpPr>
            <a:spLocks noGrp="1"/>
          </p:cNvSpPr>
          <p:nvPr>
            <p:ph type="body" sz="quarter" idx="11"/>
          </p:nvPr>
        </p:nvSpPr>
        <p:spPr/>
        <p:txBody>
          <a:bodyPr/>
          <a:lstStyle/>
          <a:p>
            <a:r>
              <a:rPr lang="en-GB" dirty="0"/>
              <a:t>PIC joined the Institute of Customer Service (ICS) in May 2015</a:t>
            </a:r>
          </a:p>
          <a:p>
            <a:pPr lvl="1"/>
            <a:r>
              <a:rPr lang="en-GB" dirty="0"/>
              <a:t>They are:</a:t>
            </a:r>
          </a:p>
          <a:p>
            <a:pPr lvl="2"/>
            <a:r>
              <a:rPr lang="en-GB" dirty="0"/>
              <a:t>An independent not for profit professional membership body</a:t>
            </a:r>
          </a:p>
          <a:p>
            <a:pPr lvl="2"/>
            <a:r>
              <a:rPr lang="en-GB" dirty="0"/>
              <a:t>Over 450 organisational members across many sectors</a:t>
            </a:r>
            <a:br>
              <a:rPr lang="en-GB" dirty="0"/>
            </a:br>
            <a:endParaRPr lang="en-GB" dirty="0"/>
          </a:p>
          <a:p>
            <a:pPr lvl="1"/>
            <a:r>
              <a:rPr lang="en-GB" dirty="0"/>
              <a:t>Their aim:</a:t>
            </a:r>
          </a:p>
          <a:p>
            <a:pPr lvl="2"/>
            <a:r>
              <a:rPr lang="en-GB" dirty="0"/>
              <a:t>To help organisations strengthen their business performance by improving their customers’ experience</a:t>
            </a:r>
            <a:br>
              <a:rPr lang="en-GB" dirty="0"/>
            </a:br>
            <a:endParaRPr lang="en-GB" dirty="0"/>
          </a:p>
          <a:p>
            <a:pPr lvl="1"/>
            <a:r>
              <a:rPr lang="en-GB" dirty="0"/>
              <a:t>Benefits of membership and achievements:</a:t>
            </a:r>
          </a:p>
          <a:p>
            <a:pPr lvl="2"/>
            <a:r>
              <a:rPr lang="en-GB" dirty="0"/>
              <a:t>Keeping ahead of the competition</a:t>
            </a:r>
          </a:p>
          <a:p>
            <a:pPr lvl="2"/>
            <a:r>
              <a:rPr lang="en-GB" dirty="0"/>
              <a:t>Research &amp; Knowledge – sharing best practice and market intelligence</a:t>
            </a:r>
          </a:p>
          <a:p>
            <a:pPr lvl="2"/>
            <a:r>
              <a:rPr lang="en-GB" dirty="0" err="1"/>
              <a:t>ServiceMark</a:t>
            </a:r>
            <a:r>
              <a:rPr lang="en-GB" dirty="0"/>
              <a:t> Accreditation – awarded to PIC in December 2015</a:t>
            </a:r>
          </a:p>
          <a:p>
            <a:pPr lvl="2"/>
            <a:r>
              <a:rPr lang="en-GB" dirty="0"/>
              <a:t>Awarded </a:t>
            </a:r>
            <a:r>
              <a:rPr lang="en-GB" dirty="0" err="1"/>
              <a:t>ServiceMark</a:t>
            </a:r>
            <a:r>
              <a:rPr lang="en-GB" dirty="0"/>
              <a:t> with Distinction in October 2017 (re-accredited 2020)</a:t>
            </a:r>
          </a:p>
          <a:p>
            <a:pPr lvl="2"/>
            <a:r>
              <a:rPr lang="en-GB" dirty="0"/>
              <a:t>Won awards at four of the last five annual ICS awards</a:t>
            </a:r>
          </a:p>
        </p:txBody>
      </p:sp>
      <p:pic>
        <p:nvPicPr>
          <p:cNvPr id="44" name="Picture 43">
            <a:extLst>
              <a:ext uri="{FF2B5EF4-FFF2-40B4-BE49-F238E27FC236}">
                <a16:creationId xmlns:a16="http://schemas.microsoft.com/office/drawing/2014/main" id="{5EA49DBB-7694-4BCA-8EE1-EDF9CE7AC1A4}"/>
              </a:ext>
            </a:extLst>
          </p:cNvPr>
          <p:cNvPicPr>
            <a:picLocks noChangeAspect="1"/>
          </p:cNvPicPr>
          <p:nvPr/>
        </p:nvPicPr>
        <p:blipFill>
          <a:blip r:embed="rId2"/>
          <a:stretch>
            <a:fillRect/>
          </a:stretch>
        </p:blipFill>
        <p:spPr>
          <a:xfrm>
            <a:off x="8361661" y="2769829"/>
            <a:ext cx="974644" cy="641076"/>
          </a:xfrm>
          <a:prstGeom prst="rect">
            <a:avLst/>
          </a:prstGeom>
        </p:spPr>
      </p:pic>
      <p:pic>
        <p:nvPicPr>
          <p:cNvPr id="46" name="Picture 45">
            <a:extLst>
              <a:ext uri="{FF2B5EF4-FFF2-40B4-BE49-F238E27FC236}">
                <a16:creationId xmlns:a16="http://schemas.microsoft.com/office/drawing/2014/main" id="{A189AF4B-7089-41AE-BB46-B05E3B9674E3}"/>
              </a:ext>
            </a:extLst>
          </p:cNvPr>
          <p:cNvPicPr>
            <a:picLocks noChangeAspect="1"/>
          </p:cNvPicPr>
          <p:nvPr/>
        </p:nvPicPr>
        <p:blipFill>
          <a:blip r:embed="rId3"/>
          <a:stretch>
            <a:fillRect/>
          </a:stretch>
        </p:blipFill>
        <p:spPr>
          <a:xfrm>
            <a:off x="9663248" y="2657435"/>
            <a:ext cx="849556" cy="849556"/>
          </a:xfrm>
          <a:prstGeom prst="rect">
            <a:avLst/>
          </a:prstGeom>
        </p:spPr>
      </p:pic>
      <p:pic>
        <p:nvPicPr>
          <p:cNvPr id="48" name="Picture 47">
            <a:extLst>
              <a:ext uri="{FF2B5EF4-FFF2-40B4-BE49-F238E27FC236}">
                <a16:creationId xmlns:a16="http://schemas.microsoft.com/office/drawing/2014/main" id="{517212F1-558A-4E78-9769-4A61796170F1}"/>
              </a:ext>
            </a:extLst>
          </p:cNvPr>
          <p:cNvPicPr>
            <a:picLocks noChangeAspect="1"/>
          </p:cNvPicPr>
          <p:nvPr/>
        </p:nvPicPr>
        <p:blipFill>
          <a:blip r:embed="rId4"/>
          <a:stretch>
            <a:fillRect/>
          </a:stretch>
        </p:blipFill>
        <p:spPr>
          <a:xfrm>
            <a:off x="10754892" y="2842631"/>
            <a:ext cx="859980" cy="526412"/>
          </a:xfrm>
          <a:prstGeom prst="rect">
            <a:avLst/>
          </a:prstGeom>
        </p:spPr>
      </p:pic>
      <p:pic>
        <p:nvPicPr>
          <p:cNvPr id="50" name="Picture 49">
            <a:extLst>
              <a:ext uri="{FF2B5EF4-FFF2-40B4-BE49-F238E27FC236}">
                <a16:creationId xmlns:a16="http://schemas.microsoft.com/office/drawing/2014/main" id="{2F2175F5-7197-4B8C-894A-EC0854469AF1}"/>
              </a:ext>
            </a:extLst>
          </p:cNvPr>
          <p:cNvPicPr>
            <a:picLocks noChangeAspect="1"/>
          </p:cNvPicPr>
          <p:nvPr/>
        </p:nvPicPr>
        <p:blipFill>
          <a:blip r:embed="rId5"/>
          <a:stretch>
            <a:fillRect/>
          </a:stretch>
        </p:blipFill>
        <p:spPr>
          <a:xfrm>
            <a:off x="8361481" y="1439108"/>
            <a:ext cx="2822766" cy="838950"/>
          </a:xfrm>
          <a:prstGeom prst="rect">
            <a:avLst/>
          </a:prstGeom>
        </p:spPr>
      </p:pic>
      <p:pic>
        <p:nvPicPr>
          <p:cNvPr id="11" name="Picture 10">
            <a:extLst>
              <a:ext uri="{FF2B5EF4-FFF2-40B4-BE49-F238E27FC236}">
                <a16:creationId xmlns:a16="http://schemas.microsoft.com/office/drawing/2014/main" id="{46CBC2E7-E54A-4DE2-9F0F-2A2C2A6ECFEC}"/>
              </a:ext>
            </a:extLst>
          </p:cNvPr>
          <p:cNvPicPr>
            <a:picLocks noChangeAspect="1"/>
          </p:cNvPicPr>
          <p:nvPr/>
        </p:nvPicPr>
        <p:blipFill>
          <a:blip r:embed="rId6"/>
          <a:stretch>
            <a:fillRect/>
          </a:stretch>
        </p:blipFill>
        <p:spPr>
          <a:xfrm>
            <a:off x="8812661" y="4083874"/>
            <a:ext cx="1920406" cy="1194920"/>
          </a:xfrm>
          <a:prstGeom prst="rect">
            <a:avLst/>
          </a:prstGeom>
        </p:spPr>
      </p:pic>
      <p:pic>
        <p:nvPicPr>
          <p:cNvPr id="12" name="Picture 11">
            <a:extLst>
              <a:ext uri="{FF2B5EF4-FFF2-40B4-BE49-F238E27FC236}">
                <a16:creationId xmlns:a16="http://schemas.microsoft.com/office/drawing/2014/main" id="{38337E92-593D-47FE-86C5-4820F46BC5D0}"/>
              </a:ext>
            </a:extLst>
          </p:cNvPr>
          <p:cNvPicPr>
            <a:picLocks noChangeAspect="1"/>
          </p:cNvPicPr>
          <p:nvPr/>
        </p:nvPicPr>
        <p:blipFill>
          <a:blip r:embed="rId7"/>
          <a:stretch>
            <a:fillRect/>
          </a:stretch>
        </p:blipFill>
        <p:spPr>
          <a:xfrm>
            <a:off x="8876674" y="5474644"/>
            <a:ext cx="1792379" cy="762066"/>
          </a:xfrm>
          <a:prstGeom prst="rect">
            <a:avLst/>
          </a:prstGeom>
        </p:spPr>
      </p:pic>
    </p:spTree>
    <p:extLst>
      <p:ext uri="{BB962C8B-B14F-4D97-AF65-F5344CB8AC3E}">
        <p14:creationId xmlns:p14="http://schemas.microsoft.com/office/powerpoint/2010/main" val="118611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object 29">
            <a:extLst>
              <a:ext uri="{FF2B5EF4-FFF2-40B4-BE49-F238E27FC236}">
                <a16:creationId xmlns:a16="http://schemas.microsoft.com/office/drawing/2014/main" id="{E3827EC6-055A-DC40-98FA-9ADB124DEF63}"/>
              </a:ext>
            </a:extLst>
          </p:cNvPr>
          <p:cNvPicPr/>
          <p:nvPr/>
        </p:nvPicPr>
        <p:blipFill>
          <a:blip r:embed="rId2" cstate="print"/>
          <a:stretch>
            <a:fillRect/>
          </a:stretch>
        </p:blipFill>
        <p:spPr>
          <a:xfrm>
            <a:off x="7140003" y="0"/>
            <a:ext cx="5053190" cy="6858000"/>
          </a:xfrm>
          <a:prstGeom prst="rect">
            <a:avLst/>
          </a:prstGeom>
        </p:spPr>
      </p:pic>
      <p:sp>
        <p:nvSpPr>
          <p:cNvPr id="18" name="Title 17">
            <a:extLst>
              <a:ext uri="{FF2B5EF4-FFF2-40B4-BE49-F238E27FC236}">
                <a16:creationId xmlns:a16="http://schemas.microsoft.com/office/drawing/2014/main" id="{7E7FE701-912A-484E-838C-B2255E723873}"/>
              </a:ext>
            </a:extLst>
          </p:cNvPr>
          <p:cNvSpPr>
            <a:spLocks noGrp="1"/>
          </p:cNvSpPr>
          <p:nvPr>
            <p:ph type="title"/>
          </p:nvPr>
        </p:nvSpPr>
        <p:spPr>
          <a:xfrm>
            <a:off x="417578" y="518400"/>
            <a:ext cx="9494173" cy="307777"/>
          </a:xfrm>
        </p:spPr>
        <p:txBody>
          <a:bodyPr/>
          <a:lstStyle/>
          <a:p>
            <a:r>
              <a:rPr lang="en-GB" sz="2400" dirty="0"/>
              <a:t>Administration</a:t>
            </a:r>
            <a:r>
              <a:rPr lang="en-GB" dirty="0"/>
              <a:t> developments</a:t>
            </a:r>
            <a:endParaRPr lang="en-US" dirty="0"/>
          </a:p>
        </p:txBody>
      </p:sp>
      <p:sp>
        <p:nvSpPr>
          <p:cNvPr id="3" name="Slide Number Placeholder 2">
            <a:extLst>
              <a:ext uri="{FF2B5EF4-FFF2-40B4-BE49-F238E27FC236}">
                <a16:creationId xmlns:a16="http://schemas.microsoft.com/office/drawing/2014/main" id="{433705CE-5066-F746-A4F2-874C70457496}"/>
              </a:ext>
            </a:extLst>
          </p:cNvPr>
          <p:cNvSpPr>
            <a:spLocks noGrp="1"/>
          </p:cNvSpPr>
          <p:nvPr>
            <p:ph type="sldNum" sz="quarter" idx="7"/>
          </p:nvPr>
        </p:nvSpPr>
        <p:spPr>
          <a:xfrm>
            <a:off x="11502000" y="6405457"/>
            <a:ext cx="284479" cy="2154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GB" sz="1200" b="1" i="0" u="none" strike="noStrike" kern="1200" cap="none" spc="0" normalizeH="0" baseline="0" noProof="0" smtClean="0">
                <a:ln>
                  <a:noFill/>
                </a:ln>
                <a:solidFill>
                  <a:prstClr val="white"/>
                </a:solidFill>
                <a:effectLst/>
                <a:uLnTx/>
                <a:uFillTx/>
                <a:latin typeface="Century Gothic"/>
                <a:ea typeface="+mn-ea"/>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1" i="0" u="none" strike="noStrike" kern="1200" cap="none" spc="0" normalizeH="0" baseline="0" noProof="0" dirty="0">
              <a:ln>
                <a:noFill/>
              </a:ln>
              <a:solidFill>
                <a:prstClr val="white"/>
              </a:solidFill>
              <a:effectLst/>
              <a:uLnTx/>
              <a:uFillTx/>
              <a:latin typeface="Century Gothic"/>
              <a:ea typeface="+mn-ea"/>
            </a:endParaRPr>
          </a:p>
        </p:txBody>
      </p:sp>
      <p:pic>
        <p:nvPicPr>
          <p:cNvPr id="34" name="Picture 33">
            <a:extLst>
              <a:ext uri="{FF2B5EF4-FFF2-40B4-BE49-F238E27FC236}">
                <a16:creationId xmlns:a16="http://schemas.microsoft.com/office/drawing/2014/main" id="{564B03F8-CF35-0A4D-85D5-751F8A9E84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5650" y="403536"/>
            <a:ext cx="1361538" cy="680769"/>
          </a:xfrm>
          <a:prstGeom prst="rect">
            <a:avLst/>
          </a:prstGeom>
          <a:ln>
            <a:noFill/>
          </a:ln>
        </p:spPr>
      </p:pic>
      <p:grpSp>
        <p:nvGrpSpPr>
          <p:cNvPr id="45" name="Group 44">
            <a:extLst>
              <a:ext uri="{FF2B5EF4-FFF2-40B4-BE49-F238E27FC236}">
                <a16:creationId xmlns:a16="http://schemas.microsoft.com/office/drawing/2014/main" id="{A616B328-C9F6-494E-A61D-E3C17C6B1D66}"/>
              </a:ext>
            </a:extLst>
          </p:cNvPr>
          <p:cNvGrpSpPr/>
          <p:nvPr/>
        </p:nvGrpSpPr>
        <p:grpSpPr>
          <a:xfrm>
            <a:off x="469021" y="1570955"/>
            <a:ext cx="5192871" cy="685800"/>
            <a:chOff x="469021" y="1857628"/>
            <a:chExt cx="5192871" cy="685800"/>
          </a:xfrm>
        </p:grpSpPr>
        <p:sp>
          <p:nvSpPr>
            <p:cNvPr id="20" name="object 2">
              <a:extLst>
                <a:ext uri="{FF2B5EF4-FFF2-40B4-BE49-F238E27FC236}">
                  <a16:creationId xmlns:a16="http://schemas.microsoft.com/office/drawing/2014/main" id="{6B7B6DF6-6B6E-0542-97A3-C3BF12EE223D}"/>
                </a:ext>
              </a:extLst>
            </p:cNvPr>
            <p:cNvSpPr txBox="1"/>
            <p:nvPr/>
          </p:nvSpPr>
          <p:spPr>
            <a:xfrm>
              <a:off x="1352899" y="1974258"/>
              <a:ext cx="4308993" cy="438581"/>
            </a:xfrm>
            <a:prstGeom prst="rect">
              <a:avLst/>
            </a:prstGeom>
          </p:spPr>
          <p:txBody>
            <a:bodyPr vert="horz" wrap="square" lIns="0" tIns="27939" rIns="0" bIns="0" rtlCol="0">
              <a:spAutoFit/>
            </a:bodyPr>
            <a:lstStyle/>
            <a:p>
              <a:pPr marL="12700" marR="5080" lvl="0" indent="0" algn="l" defTabSz="914400" rtl="0" eaLnBrk="1" fontAlgn="auto" latinLnBrk="0" hangingPunct="1">
                <a:lnSpc>
                  <a:spcPts val="16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21F4E"/>
                  </a:solidFill>
                  <a:effectLst/>
                  <a:uLnTx/>
                  <a:uFillTx/>
                  <a:latin typeface="Century Gothic"/>
                  <a:ea typeface="+mn-ea"/>
                  <a:cs typeface="Century Gothic"/>
                </a:rPr>
                <a:t>Biometric </a:t>
              </a:r>
              <a:r>
                <a:rPr kumimoji="0" sz="1400" b="1" i="0" u="none" strike="noStrike" kern="1200" cap="none" spc="0" normalizeH="0" baseline="0" noProof="0" dirty="0">
                  <a:ln>
                    <a:noFill/>
                  </a:ln>
                  <a:solidFill>
                    <a:srgbClr val="021F4E"/>
                  </a:solidFill>
                  <a:effectLst/>
                  <a:uLnTx/>
                  <a:uFillTx/>
                  <a:latin typeface="Century Gothic"/>
                  <a:ea typeface="+mn-ea"/>
                  <a:cs typeface="Century Gothic"/>
                </a:rPr>
                <a:t>App introduced in 2021 for overseas</a:t>
              </a:r>
              <a:r>
                <a:rPr kumimoji="0" lang="en-GB" sz="1400" b="1" i="0" u="none" strike="noStrike" kern="1200" cap="none" spc="0" normalizeH="0" baseline="0" noProof="0" dirty="0">
                  <a:ln>
                    <a:noFill/>
                  </a:ln>
                  <a:solidFill>
                    <a:srgbClr val="021F4E"/>
                  </a:solidFill>
                  <a:effectLst/>
                  <a:uLnTx/>
                  <a:uFillTx/>
                  <a:latin typeface="Century Gothic"/>
                  <a:ea typeface="+mn-ea"/>
                  <a:cs typeface="Century Gothic"/>
                </a:rPr>
                <a:t> </a:t>
              </a:r>
              <a:r>
                <a:rPr kumimoji="0" sz="1400" b="1" i="0" u="none" strike="noStrike" kern="1200" cap="none" spc="0" normalizeH="0" baseline="0" noProof="0" dirty="0">
                  <a:ln>
                    <a:noFill/>
                  </a:ln>
                  <a:solidFill>
                    <a:srgbClr val="021F4E"/>
                  </a:solidFill>
                  <a:effectLst/>
                  <a:uLnTx/>
                  <a:uFillTx/>
                  <a:latin typeface="Century Gothic"/>
                  <a:ea typeface="+mn-ea"/>
                  <a:cs typeface="Century Gothic"/>
                </a:rPr>
                <a:t>existence checks to make this process easier</a:t>
              </a:r>
              <a:endParaRPr kumimoji="0" sz="1400" b="0" i="0" u="none" strike="noStrike" kern="1200" cap="none" spc="0" normalizeH="0" baseline="0" noProof="0" dirty="0">
                <a:ln>
                  <a:noFill/>
                </a:ln>
                <a:solidFill>
                  <a:srgbClr val="021F4E"/>
                </a:solidFill>
                <a:effectLst/>
                <a:uLnTx/>
                <a:uFillTx/>
                <a:latin typeface="Century Gothic"/>
                <a:ea typeface="+mn-ea"/>
                <a:cs typeface="Century Gothic"/>
              </a:endParaRPr>
            </a:p>
          </p:txBody>
        </p:sp>
        <p:pic>
          <p:nvPicPr>
            <p:cNvPr id="36" name="Picture 35">
              <a:extLst>
                <a:ext uri="{FF2B5EF4-FFF2-40B4-BE49-F238E27FC236}">
                  <a16:creationId xmlns:a16="http://schemas.microsoft.com/office/drawing/2014/main" id="{E37031A2-27D8-794B-9FC4-85C3D85373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021" y="1857628"/>
              <a:ext cx="685800" cy="685800"/>
            </a:xfrm>
            <a:prstGeom prst="rect">
              <a:avLst/>
            </a:prstGeom>
          </p:spPr>
        </p:pic>
      </p:grpSp>
      <p:grpSp>
        <p:nvGrpSpPr>
          <p:cNvPr id="46" name="Group 45">
            <a:extLst>
              <a:ext uri="{FF2B5EF4-FFF2-40B4-BE49-F238E27FC236}">
                <a16:creationId xmlns:a16="http://schemas.microsoft.com/office/drawing/2014/main" id="{579065A5-97ED-5A43-AD78-CA94690ED993}"/>
              </a:ext>
            </a:extLst>
          </p:cNvPr>
          <p:cNvGrpSpPr/>
          <p:nvPr/>
        </p:nvGrpSpPr>
        <p:grpSpPr>
          <a:xfrm>
            <a:off x="469021" y="2431116"/>
            <a:ext cx="5192870" cy="685800"/>
            <a:chOff x="469021" y="2717789"/>
            <a:chExt cx="5192870" cy="685800"/>
          </a:xfrm>
        </p:grpSpPr>
        <p:sp>
          <p:nvSpPr>
            <p:cNvPr id="22" name="object 4">
              <a:extLst>
                <a:ext uri="{FF2B5EF4-FFF2-40B4-BE49-F238E27FC236}">
                  <a16:creationId xmlns:a16="http://schemas.microsoft.com/office/drawing/2014/main" id="{62598C6D-EFBC-F348-9157-278AE405254F}"/>
                </a:ext>
              </a:extLst>
            </p:cNvPr>
            <p:cNvSpPr txBox="1"/>
            <p:nvPr/>
          </p:nvSpPr>
          <p:spPr>
            <a:xfrm>
              <a:off x="1352899" y="2941301"/>
              <a:ext cx="4308992"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21F4E"/>
                  </a:solidFill>
                  <a:effectLst/>
                  <a:uLnTx/>
                  <a:uFillTx/>
                  <a:latin typeface="Century Gothic"/>
                  <a:ea typeface="+mn-ea"/>
                  <a:cs typeface="Century Gothic"/>
                </a:rPr>
                <a:t>“Retire online” being rolled out</a:t>
              </a:r>
              <a:r>
                <a:rPr kumimoji="0" lang="en-GB" sz="1400" b="1" i="0" u="none" strike="noStrike" kern="1200" cap="none" spc="0" normalizeH="0" baseline="0" noProof="0">
                  <a:ln>
                    <a:noFill/>
                  </a:ln>
                  <a:solidFill>
                    <a:srgbClr val="021F4E"/>
                  </a:solidFill>
                  <a:effectLst/>
                  <a:uLnTx/>
                  <a:uFillTx/>
                  <a:latin typeface="Century Gothic"/>
                  <a:ea typeface="+mn-ea"/>
                  <a:cs typeface="Century Gothic"/>
                </a:rPr>
                <a:t> in</a:t>
              </a:r>
              <a:r>
                <a:rPr kumimoji="0" sz="1400" b="1" i="0" u="none" strike="noStrike" kern="1200" cap="none" spc="0" normalizeH="0" baseline="0" noProof="0">
                  <a:ln>
                    <a:noFill/>
                  </a:ln>
                  <a:solidFill>
                    <a:srgbClr val="021F4E"/>
                  </a:solidFill>
                  <a:effectLst/>
                  <a:uLnTx/>
                  <a:uFillTx/>
                  <a:latin typeface="Century Gothic"/>
                  <a:ea typeface="+mn-ea"/>
                  <a:cs typeface="Century Gothic"/>
                </a:rPr>
                <a:t> </a:t>
              </a:r>
              <a:r>
                <a:rPr kumimoji="0" sz="1400" b="1" i="0" u="none" strike="noStrike" kern="1200" cap="none" spc="0" normalizeH="0" baseline="0" noProof="0" dirty="0">
                  <a:ln>
                    <a:noFill/>
                  </a:ln>
                  <a:solidFill>
                    <a:srgbClr val="021F4E"/>
                  </a:solidFill>
                  <a:effectLst/>
                  <a:uLnTx/>
                  <a:uFillTx/>
                  <a:latin typeface="Century Gothic"/>
                  <a:ea typeface="+mn-ea"/>
                  <a:cs typeface="Century Gothic"/>
                </a:rPr>
                <a:t>202</a:t>
              </a:r>
              <a:r>
                <a:rPr kumimoji="0" lang="en-GB" sz="1400" b="1" i="0" u="none" strike="noStrike" kern="1200" cap="none" spc="0" normalizeH="0" baseline="0" noProof="0" dirty="0">
                  <a:ln>
                    <a:noFill/>
                  </a:ln>
                  <a:solidFill>
                    <a:srgbClr val="021F4E"/>
                  </a:solidFill>
                  <a:effectLst/>
                  <a:uLnTx/>
                  <a:uFillTx/>
                  <a:latin typeface="Century Gothic"/>
                  <a:ea typeface="+mn-ea"/>
                  <a:cs typeface="Century Gothic"/>
                </a:rPr>
                <a:t>2</a:t>
              </a:r>
              <a:endParaRPr kumimoji="0" sz="1400" b="0" i="0" u="none" strike="noStrike" kern="1200" cap="none" spc="0" normalizeH="0" baseline="0" noProof="0" dirty="0">
                <a:ln>
                  <a:noFill/>
                </a:ln>
                <a:solidFill>
                  <a:srgbClr val="021F4E"/>
                </a:solidFill>
                <a:effectLst/>
                <a:uLnTx/>
                <a:uFillTx/>
                <a:latin typeface="Century Gothic"/>
                <a:ea typeface="+mn-ea"/>
                <a:cs typeface="Century Gothic"/>
              </a:endParaRPr>
            </a:p>
          </p:txBody>
        </p:sp>
        <p:pic>
          <p:nvPicPr>
            <p:cNvPr id="38" name="Picture 37">
              <a:extLst>
                <a:ext uri="{FF2B5EF4-FFF2-40B4-BE49-F238E27FC236}">
                  <a16:creationId xmlns:a16="http://schemas.microsoft.com/office/drawing/2014/main" id="{2D8CBA26-06FA-E04D-ACA8-C509D09EDD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021" y="2717789"/>
              <a:ext cx="685800" cy="685800"/>
            </a:xfrm>
            <a:prstGeom prst="rect">
              <a:avLst/>
            </a:prstGeom>
          </p:spPr>
        </p:pic>
      </p:grpSp>
      <p:grpSp>
        <p:nvGrpSpPr>
          <p:cNvPr id="47" name="Group 46">
            <a:extLst>
              <a:ext uri="{FF2B5EF4-FFF2-40B4-BE49-F238E27FC236}">
                <a16:creationId xmlns:a16="http://schemas.microsoft.com/office/drawing/2014/main" id="{63A76DE0-A32B-F241-98AC-850653F29F94}"/>
              </a:ext>
            </a:extLst>
          </p:cNvPr>
          <p:cNvGrpSpPr/>
          <p:nvPr/>
        </p:nvGrpSpPr>
        <p:grpSpPr>
          <a:xfrm>
            <a:off x="469021" y="3318500"/>
            <a:ext cx="5192870" cy="685800"/>
            <a:chOff x="469021" y="3605173"/>
            <a:chExt cx="5192870" cy="685800"/>
          </a:xfrm>
        </p:grpSpPr>
        <p:sp>
          <p:nvSpPr>
            <p:cNvPr id="21" name="object 3">
              <a:extLst>
                <a:ext uri="{FF2B5EF4-FFF2-40B4-BE49-F238E27FC236}">
                  <a16:creationId xmlns:a16="http://schemas.microsoft.com/office/drawing/2014/main" id="{17A811E4-DDC9-5148-8DC0-2634A9AB0954}"/>
                </a:ext>
              </a:extLst>
            </p:cNvPr>
            <p:cNvSpPr txBox="1"/>
            <p:nvPr/>
          </p:nvSpPr>
          <p:spPr>
            <a:xfrm>
              <a:off x="1352899" y="3705143"/>
              <a:ext cx="4308992" cy="438581"/>
            </a:xfrm>
            <a:prstGeom prst="rect">
              <a:avLst/>
            </a:prstGeom>
          </p:spPr>
          <p:txBody>
            <a:bodyPr vert="horz" wrap="square" lIns="0" tIns="27939" rIns="0" bIns="0" rtlCol="0">
              <a:spAutoFit/>
            </a:bodyPr>
            <a:lstStyle/>
            <a:p>
              <a:pPr marL="12700" marR="443865" lvl="0" indent="0" algn="l" defTabSz="914400" rtl="0" eaLnBrk="1" fontAlgn="auto" latinLnBrk="0" hangingPunct="1">
                <a:lnSpc>
                  <a:spcPts val="1600"/>
                </a:lnSpc>
                <a:spcBef>
                  <a:spcPts val="0"/>
                </a:spcBef>
                <a:spcAft>
                  <a:spcPts val="0"/>
                </a:spcAft>
                <a:buClrTx/>
                <a:buSzTx/>
                <a:buFontTx/>
                <a:buNone/>
                <a:tabLst/>
                <a:defRPr/>
              </a:pPr>
              <a:r>
                <a:rPr kumimoji="0" sz="1400" b="1" i="0" u="none" strike="noStrike" kern="1200" cap="none" spc="0" normalizeH="0" baseline="0" noProof="0" dirty="0">
                  <a:ln>
                    <a:noFill/>
                  </a:ln>
                  <a:solidFill>
                    <a:srgbClr val="021F4E"/>
                  </a:solidFill>
                  <a:effectLst/>
                  <a:uLnTx/>
                  <a:uFillTx/>
                  <a:latin typeface="Century Gothic"/>
                  <a:ea typeface="+mn-ea"/>
                  <a:cs typeface="Century Gothic"/>
                </a:rPr>
                <a:t>“Screen sharing” currently being developed</a:t>
              </a:r>
              <a:r>
                <a:rPr kumimoji="0" lang="en-GB" sz="1400" b="1" i="0" u="none" strike="noStrike" kern="1200" cap="none" spc="0" normalizeH="0" baseline="0" noProof="0" dirty="0">
                  <a:ln>
                    <a:noFill/>
                  </a:ln>
                  <a:solidFill>
                    <a:srgbClr val="021F4E"/>
                  </a:solidFill>
                  <a:effectLst/>
                  <a:uLnTx/>
                  <a:uFillTx/>
                  <a:latin typeface="Century Gothic"/>
                  <a:ea typeface="+mn-ea"/>
                  <a:cs typeface="Century Gothic"/>
                </a:rPr>
                <a:t> </a:t>
              </a:r>
              <a:r>
                <a:rPr kumimoji="0" sz="1400" b="1" i="0" u="none" strike="noStrike" kern="1200" cap="none" spc="0" normalizeH="0" baseline="0" noProof="0" dirty="0">
                  <a:ln>
                    <a:noFill/>
                  </a:ln>
                  <a:solidFill>
                    <a:srgbClr val="021F4E"/>
                  </a:solidFill>
                  <a:effectLst/>
                  <a:uLnTx/>
                  <a:uFillTx/>
                  <a:latin typeface="Century Gothic"/>
                  <a:ea typeface="+mn-ea"/>
                  <a:cs typeface="Century Gothic"/>
                </a:rPr>
                <a:t>for call handling</a:t>
              </a:r>
              <a:endParaRPr kumimoji="0" sz="1400" b="0" i="0" u="none" strike="noStrike" kern="1200" cap="none" spc="0" normalizeH="0" baseline="0" noProof="0" dirty="0">
                <a:ln>
                  <a:noFill/>
                </a:ln>
                <a:solidFill>
                  <a:srgbClr val="021F4E"/>
                </a:solidFill>
                <a:effectLst/>
                <a:uLnTx/>
                <a:uFillTx/>
                <a:latin typeface="Century Gothic"/>
                <a:ea typeface="+mn-ea"/>
                <a:cs typeface="Century Gothic"/>
              </a:endParaRPr>
            </a:p>
          </p:txBody>
        </p:sp>
        <p:pic>
          <p:nvPicPr>
            <p:cNvPr id="40" name="Picture 39">
              <a:extLst>
                <a:ext uri="{FF2B5EF4-FFF2-40B4-BE49-F238E27FC236}">
                  <a16:creationId xmlns:a16="http://schemas.microsoft.com/office/drawing/2014/main" id="{009A1A51-3110-B849-8785-02E0CDB636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021" y="3605173"/>
              <a:ext cx="685800" cy="685800"/>
            </a:xfrm>
            <a:prstGeom prst="rect">
              <a:avLst/>
            </a:prstGeom>
          </p:spPr>
        </p:pic>
      </p:grpSp>
      <p:grpSp>
        <p:nvGrpSpPr>
          <p:cNvPr id="48" name="Group 47">
            <a:extLst>
              <a:ext uri="{FF2B5EF4-FFF2-40B4-BE49-F238E27FC236}">
                <a16:creationId xmlns:a16="http://schemas.microsoft.com/office/drawing/2014/main" id="{939994EB-E961-0E44-831D-53DE2B7BEAD2}"/>
              </a:ext>
            </a:extLst>
          </p:cNvPr>
          <p:cNvGrpSpPr/>
          <p:nvPr/>
        </p:nvGrpSpPr>
        <p:grpSpPr>
          <a:xfrm>
            <a:off x="469021" y="4181806"/>
            <a:ext cx="5192870" cy="719285"/>
            <a:chOff x="469021" y="4468479"/>
            <a:chExt cx="5192870" cy="719285"/>
          </a:xfrm>
        </p:grpSpPr>
        <p:sp>
          <p:nvSpPr>
            <p:cNvPr id="28" name="object 3">
              <a:extLst>
                <a:ext uri="{FF2B5EF4-FFF2-40B4-BE49-F238E27FC236}">
                  <a16:creationId xmlns:a16="http://schemas.microsoft.com/office/drawing/2014/main" id="{87EEC5FC-7E7B-A44E-BCD2-506E820957E7}"/>
                </a:ext>
              </a:extLst>
            </p:cNvPr>
            <p:cNvSpPr txBox="1"/>
            <p:nvPr/>
          </p:nvSpPr>
          <p:spPr>
            <a:xfrm>
              <a:off x="1352899" y="4543999"/>
              <a:ext cx="4308992" cy="643765"/>
            </a:xfrm>
            <a:prstGeom prst="rect">
              <a:avLst/>
            </a:prstGeom>
          </p:spPr>
          <p:txBody>
            <a:bodyPr vert="horz" wrap="square" lIns="0" tIns="27939" rIns="0" bIns="0" rtlCol="0">
              <a:spAutoFit/>
            </a:bodyPr>
            <a:lstStyle/>
            <a:p>
              <a:pPr marL="12700" marR="5080" lvl="0" indent="0" algn="l" defTabSz="914400" rtl="0" eaLnBrk="1" fontAlgn="auto" latinLnBrk="0" hangingPunct="1">
                <a:lnSpc>
                  <a:spcPts val="1600"/>
                </a:lnSpc>
                <a:spcBef>
                  <a:spcPts val="0"/>
                </a:spcBef>
                <a:spcAft>
                  <a:spcPts val="0"/>
                </a:spcAft>
                <a:buClrTx/>
                <a:buSzTx/>
                <a:buFontTx/>
                <a:buNone/>
                <a:tabLst/>
                <a:defRPr/>
              </a:pPr>
              <a:r>
                <a:rPr kumimoji="0" sz="1400" b="1" i="0" u="none" strike="noStrike" kern="1200" cap="none" spc="0" normalizeH="0" baseline="0" noProof="0" dirty="0">
                  <a:ln>
                    <a:noFill/>
                  </a:ln>
                  <a:solidFill>
                    <a:srgbClr val="021F4E"/>
                  </a:solidFill>
                  <a:effectLst/>
                  <a:uLnTx/>
                  <a:uFillTx/>
                  <a:latin typeface="Century Gothic"/>
                  <a:ea typeface="+mn-ea"/>
                  <a:cs typeface="Century Gothic"/>
                </a:rPr>
                <a:t>Working </a:t>
              </a:r>
              <a:r>
                <a:rPr kumimoji="0" lang="en-GB" sz="1400" b="1" i="0" u="none" strike="noStrike" kern="1200" cap="none" spc="0" normalizeH="0" baseline="0" noProof="0" dirty="0">
                  <a:ln>
                    <a:noFill/>
                  </a:ln>
                  <a:solidFill>
                    <a:srgbClr val="021F4E"/>
                  </a:solidFill>
                  <a:effectLst/>
                  <a:uLnTx/>
                  <a:uFillTx/>
                  <a:latin typeface="Century Gothic"/>
                  <a:ea typeface="+mn-ea"/>
                  <a:cs typeface="Century Gothic"/>
                </a:rPr>
                <a:t>in partnership with</a:t>
              </a:r>
              <a:r>
                <a:rPr kumimoji="0" sz="1400" b="1" i="0" u="none" strike="noStrike" kern="1200" cap="none" spc="0" normalizeH="0" baseline="0" noProof="0" dirty="0">
                  <a:ln>
                    <a:noFill/>
                  </a:ln>
                  <a:solidFill>
                    <a:srgbClr val="021F4E"/>
                  </a:solidFill>
                  <a:effectLst/>
                  <a:uLnTx/>
                  <a:uFillTx/>
                  <a:latin typeface="Century Gothic"/>
                  <a:ea typeface="+mn-ea"/>
                  <a:cs typeface="Century Gothic"/>
                </a:rPr>
                <a:t> Capita to continual</a:t>
              </a:r>
              <a:r>
                <a:rPr kumimoji="0" lang="en-GB" sz="1400" b="1" i="0" u="none" strike="noStrike" kern="1200" cap="none" spc="0" normalizeH="0" baseline="0" noProof="0" dirty="0" err="1">
                  <a:ln>
                    <a:noFill/>
                  </a:ln>
                  <a:solidFill>
                    <a:srgbClr val="021F4E"/>
                  </a:solidFill>
                  <a:effectLst/>
                  <a:uLnTx/>
                  <a:uFillTx/>
                  <a:latin typeface="Century Gothic"/>
                  <a:ea typeface="+mn-ea"/>
                  <a:cs typeface="Century Gothic"/>
                </a:rPr>
                <a:t>ly</a:t>
              </a:r>
              <a:r>
                <a:rPr kumimoji="0" sz="1400" b="1" i="0" u="none" strike="noStrike" kern="1200" cap="none" spc="0" normalizeH="0" baseline="0" noProof="0" dirty="0">
                  <a:ln>
                    <a:noFill/>
                  </a:ln>
                  <a:solidFill>
                    <a:srgbClr val="021F4E"/>
                  </a:solidFill>
                  <a:effectLst/>
                  <a:uLnTx/>
                  <a:uFillTx/>
                  <a:latin typeface="Century Gothic"/>
                  <a:ea typeface="+mn-ea"/>
                  <a:cs typeface="Century Gothic"/>
                </a:rPr>
                <a:t> improve</a:t>
              </a:r>
              <a:r>
                <a:rPr kumimoji="0" lang="en-GB" sz="1400" b="1" i="0" u="none" strike="noStrike" kern="1200" cap="none" spc="0" normalizeH="0" baseline="0" noProof="0" dirty="0">
                  <a:ln>
                    <a:noFill/>
                  </a:ln>
                  <a:solidFill>
                    <a:srgbClr val="021F4E"/>
                  </a:solidFill>
                  <a:effectLst/>
                  <a:uLnTx/>
                  <a:uFillTx/>
                  <a:latin typeface="Century Gothic"/>
                  <a:ea typeface="+mn-ea"/>
                  <a:cs typeface="Century Gothic"/>
                </a:rPr>
                <a:t> </a:t>
              </a:r>
              <a:r>
                <a:rPr kumimoji="0" sz="1400" b="1" i="0" u="none" strike="noStrike" kern="1200" cap="none" spc="0" normalizeH="0" baseline="0" noProof="0" dirty="0">
                  <a:ln>
                    <a:noFill/>
                  </a:ln>
                  <a:solidFill>
                    <a:srgbClr val="021F4E"/>
                  </a:solidFill>
                  <a:effectLst/>
                  <a:uLnTx/>
                  <a:uFillTx/>
                  <a:latin typeface="Century Gothic"/>
                  <a:ea typeface="+mn-ea"/>
                  <a:cs typeface="Century Gothic"/>
                </a:rPr>
                <a:t>customer service </a:t>
              </a:r>
              <a:r>
                <a:rPr kumimoji="0" lang="en-GB" sz="1400" b="1" i="0" u="none" strike="noStrike" kern="1200" cap="none" spc="0" normalizeH="0" baseline="0" noProof="0" dirty="0">
                  <a:ln>
                    <a:noFill/>
                  </a:ln>
                  <a:solidFill>
                    <a:srgbClr val="021F4E"/>
                  </a:solidFill>
                  <a:effectLst/>
                  <a:uLnTx/>
                  <a:uFillTx/>
                  <a:latin typeface="Century Gothic"/>
                  <a:ea typeface="+mn-ea"/>
                  <a:cs typeface="Century Gothic"/>
                </a:rPr>
                <a:t>supported by appropriate</a:t>
              </a:r>
              <a:r>
                <a:rPr kumimoji="0" sz="1400" b="1" i="0" u="none" strike="noStrike" kern="1200" cap="none" spc="0" normalizeH="0" baseline="0" noProof="0" dirty="0">
                  <a:ln>
                    <a:noFill/>
                  </a:ln>
                  <a:solidFill>
                    <a:srgbClr val="021F4E"/>
                  </a:solidFill>
                  <a:effectLst/>
                  <a:uLnTx/>
                  <a:uFillTx/>
                  <a:latin typeface="Century Gothic"/>
                  <a:ea typeface="+mn-ea"/>
                  <a:cs typeface="Century Gothic"/>
                </a:rPr>
                <a:t> technology</a:t>
              </a:r>
              <a:endParaRPr kumimoji="0" sz="1400" b="0" i="0" u="none" strike="noStrike" kern="1200" cap="none" spc="0" normalizeH="0" baseline="0" noProof="0" dirty="0">
                <a:ln>
                  <a:noFill/>
                </a:ln>
                <a:solidFill>
                  <a:srgbClr val="021F4E"/>
                </a:solidFill>
                <a:effectLst/>
                <a:uLnTx/>
                <a:uFillTx/>
                <a:latin typeface="Century Gothic"/>
                <a:ea typeface="+mn-ea"/>
                <a:cs typeface="Century Gothic"/>
              </a:endParaRPr>
            </a:p>
          </p:txBody>
        </p:sp>
        <p:pic>
          <p:nvPicPr>
            <p:cNvPr id="42" name="Picture 41">
              <a:extLst>
                <a:ext uri="{FF2B5EF4-FFF2-40B4-BE49-F238E27FC236}">
                  <a16:creationId xmlns:a16="http://schemas.microsoft.com/office/drawing/2014/main" id="{75C9DBAA-0AD9-0049-8A22-C23D549ABA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021" y="4468479"/>
              <a:ext cx="685800" cy="685800"/>
            </a:xfrm>
            <a:prstGeom prst="rect">
              <a:avLst/>
            </a:prstGeom>
          </p:spPr>
        </p:pic>
      </p:grpSp>
      <p:grpSp>
        <p:nvGrpSpPr>
          <p:cNvPr id="49" name="Group 48">
            <a:extLst>
              <a:ext uri="{FF2B5EF4-FFF2-40B4-BE49-F238E27FC236}">
                <a16:creationId xmlns:a16="http://schemas.microsoft.com/office/drawing/2014/main" id="{F65C6B0F-E64F-E44D-9597-A556A056D0CE}"/>
              </a:ext>
            </a:extLst>
          </p:cNvPr>
          <p:cNvGrpSpPr/>
          <p:nvPr/>
        </p:nvGrpSpPr>
        <p:grpSpPr>
          <a:xfrm>
            <a:off x="469021" y="5022188"/>
            <a:ext cx="5192870" cy="887921"/>
            <a:chOff x="469021" y="5308861"/>
            <a:chExt cx="5192870" cy="887921"/>
          </a:xfrm>
        </p:grpSpPr>
        <p:sp>
          <p:nvSpPr>
            <p:cNvPr id="23" name="object 5">
              <a:extLst>
                <a:ext uri="{FF2B5EF4-FFF2-40B4-BE49-F238E27FC236}">
                  <a16:creationId xmlns:a16="http://schemas.microsoft.com/office/drawing/2014/main" id="{56A5BA7A-AD74-B44A-92A6-75D70485AB16}"/>
                </a:ext>
              </a:extLst>
            </p:cNvPr>
            <p:cNvSpPr txBox="1"/>
            <p:nvPr/>
          </p:nvSpPr>
          <p:spPr>
            <a:xfrm>
              <a:off x="1352899" y="5537627"/>
              <a:ext cx="4308992" cy="6591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21F4E"/>
                  </a:solidFill>
                  <a:effectLst/>
                  <a:uLnTx/>
                  <a:uFillTx/>
                  <a:latin typeface="Century Gothic"/>
                  <a:ea typeface="+mn-ea"/>
                  <a:cs typeface="Century Gothic"/>
                </a:rPr>
                <a:t>Communication</a:t>
              </a:r>
              <a:r>
                <a:rPr kumimoji="0" sz="1400" b="1" i="0" u="none" strike="noStrike" kern="1200" cap="none" spc="0" normalizeH="0" baseline="0" noProof="0" dirty="0">
                  <a:ln>
                    <a:noFill/>
                  </a:ln>
                  <a:solidFill>
                    <a:srgbClr val="021F4E"/>
                  </a:solidFill>
                  <a:effectLst/>
                  <a:uLnTx/>
                  <a:uFillTx/>
                  <a:latin typeface="Century Gothic"/>
                  <a:ea typeface="+mn-ea"/>
                  <a:cs typeface="Century Gothic"/>
                </a:rPr>
                <a:t> and vulnerable customer</a:t>
              </a:r>
              <a:r>
                <a:rPr kumimoji="0" lang="en-GB" sz="1400" b="1" i="0" u="none" strike="noStrike" kern="1200" cap="none" spc="0" normalizeH="0" baseline="0" noProof="0" dirty="0">
                  <a:ln>
                    <a:noFill/>
                  </a:ln>
                  <a:solidFill>
                    <a:srgbClr val="021F4E"/>
                  </a:solidFill>
                  <a:effectLst/>
                  <a:uLnTx/>
                  <a:uFillTx/>
                  <a:latin typeface="Century Gothic"/>
                  <a:ea typeface="+mn-ea"/>
                  <a:cs typeface="Century Gothic"/>
                </a:rPr>
                <a:t> projects underway to enhance customer outcomes</a:t>
              </a:r>
              <a:endParaRPr kumimoji="0" sz="1400" b="0" i="0" u="none" strike="noStrike" kern="1200" cap="none" spc="0" normalizeH="0" baseline="0" noProof="0" dirty="0">
                <a:ln>
                  <a:noFill/>
                </a:ln>
                <a:solidFill>
                  <a:srgbClr val="021F4E"/>
                </a:solidFill>
                <a:effectLst/>
                <a:uLnTx/>
                <a:uFillTx/>
                <a:latin typeface="Century Gothic"/>
                <a:ea typeface="+mn-ea"/>
                <a:cs typeface="Century Gothic"/>
              </a:endParaRPr>
            </a:p>
          </p:txBody>
        </p:sp>
        <p:pic>
          <p:nvPicPr>
            <p:cNvPr id="44" name="Picture 43">
              <a:extLst>
                <a:ext uri="{FF2B5EF4-FFF2-40B4-BE49-F238E27FC236}">
                  <a16:creationId xmlns:a16="http://schemas.microsoft.com/office/drawing/2014/main" id="{0DC30054-593E-1645-ACD6-B66C1D28B3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021" y="5308861"/>
              <a:ext cx="685800" cy="685800"/>
            </a:xfrm>
            <a:prstGeom prst="rect">
              <a:avLst/>
            </a:prstGeom>
          </p:spPr>
        </p:pic>
      </p:grpSp>
      <p:sp>
        <p:nvSpPr>
          <p:cNvPr id="25" name="Footer Placeholder 1">
            <a:extLst>
              <a:ext uri="{FF2B5EF4-FFF2-40B4-BE49-F238E27FC236}">
                <a16:creationId xmlns:a16="http://schemas.microsoft.com/office/drawing/2014/main" id="{D33CC1FA-A6B6-4A8C-8220-173C5B418128}"/>
              </a:ext>
            </a:extLst>
          </p:cNvPr>
          <p:cNvSpPr>
            <a:spLocks noGrp="1"/>
          </p:cNvSpPr>
          <p:nvPr>
            <p:ph type="ftr" sz="quarter" idx="5"/>
          </p:nvPr>
        </p:nvSpPr>
        <p:spPr>
          <a:xfrm>
            <a:off x="417578" y="6545100"/>
            <a:ext cx="5969262" cy="923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4472C4"/>
              </a:solidFill>
              <a:effectLst/>
              <a:uLnTx/>
              <a:uFillTx/>
              <a:latin typeface="Century Gothic"/>
              <a:ea typeface="+mn-ea"/>
            </a:endParaRPr>
          </a:p>
        </p:txBody>
      </p:sp>
    </p:spTree>
    <p:extLst>
      <p:ext uri="{BB962C8B-B14F-4D97-AF65-F5344CB8AC3E}">
        <p14:creationId xmlns:p14="http://schemas.microsoft.com/office/powerpoint/2010/main" val="66630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3B60-AB5D-4338-BDE0-3634AB41EC4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BC5ED-87F5-4027-8578-F7BE9D8C36AE}"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FFCD4D8-A742-4EAD-A231-B47F410F7A57}"/>
              </a:ext>
            </a:extLst>
          </p:cNvPr>
          <p:cNvSpPr txBox="1"/>
          <p:nvPr/>
        </p:nvSpPr>
        <p:spPr>
          <a:xfrm>
            <a:off x="4252165" y="3752557"/>
            <a:ext cx="3140322" cy="8463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Tristan Walker-Buckton</a:t>
            </a:r>
            <a:br>
              <a:rPr kumimoji="0" lang="en-GB" sz="11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Head of Pricing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0207 105 2113</a:t>
            </a:r>
            <a:br>
              <a:rPr kumimoji="0" lang="en-GB"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walker-buckton@pensioncorporation.com</a:t>
            </a:r>
            <a:endParaRPr kumimoji="0" lang="en-GB" sz="11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7EBEDD87-C84E-475B-98B7-267CB59B6546}"/>
              </a:ext>
            </a:extLst>
          </p:cNvPr>
          <p:cNvSpPr txBox="1"/>
          <p:nvPr/>
        </p:nvSpPr>
        <p:spPr>
          <a:xfrm>
            <a:off x="8075018" y="3752557"/>
            <a:ext cx="2686050" cy="8463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Paul Barrett</a:t>
            </a:r>
            <a:br>
              <a:rPr kumimoji="0" lang="en-GB" sz="11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Senior Transition Manager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0207 105 2254</a:t>
            </a:r>
            <a:br>
              <a:rPr kumimoji="0" lang="en-GB"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barrett@pensioncorporation.com</a:t>
            </a:r>
            <a:endParaRPr kumimoji="0" lang="en-GB" sz="11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0260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298E1-C3DC-F99F-EABE-ED0B2D0D9643}"/>
              </a:ext>
            </a:extLst>
          </p:cNvPr>
          <p:cNvSpPr>
            <a:spLocks noGrp="1"/>
          </p:cNvSpPr>
          <p:nvPr>
            <p:ph type="ctrTitle"/>
          </p:nvPr>
        </p:nvSpPr>
        <p:spPr>
          <a:xfrm>
            <a:off x="1334814" y="1763494"/>
            <a:ext cx="10363200" cy="2387600"/>
          </a:xfrm>
        </p:spPr>
        <p:txBody>
          <a:bodyPr/>
          <a:lstStyle/>
          <a:p>
            <a:pPr algn="r"/>
            <a:r>
              <a:rPr lang="en-GB" dirty="0"/>
              <a:t>Current market environment</a:t>
            </a:r>
          </a:p>
        </p:txBody>
      </p:sp>
    </p:spTree>
    <p:extLst>
      <p:ext uri="{BB962C8B-B14F-4D97-AF65-F5344CB8AC3E}">
        <p14:creationId xmlns:p14="http://schemas.microsoft.com/office/powerpoint/2010/main" val="29974087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9F91-8011-D24B-B497-FB58180D872C}"/>
              </a:ext>
            </a:extLst>
          </p:cNvPr>
          <p:cNvSpPr>
            <a:spLocks noGrp="1"/>
          </p:cNvSpPr>
          <p:nvPr>
            <p:ph type="title"/>
          </p:nvPr>
        </p:nvSpPr>
        <p:spPr/>
        <p:txBody>
          <a:bodyPr/>
          <a:lstStyle/>
          <a:p>
            <a:r>
              <a:rPr lang="en-GB" dirty="0"/>
              <a:t>Why is the bulk annuity market so busy?</a:t>
            </a:r>
          </a:p>
        </p:txBody>
      </p:sp>
      <p:sp>
        <p:nvSpPr>
          <p:cNvPr id="3" name="Content Placeholder 2">
            <a:extLst>
              <a:ext uri="{FF2B5EF4-FFF2-40B4-BE49-F238E27FC236}">
                <a16:creationId xmlns:a16="http://schemas.microsoft.com/office/drawing/2014/main" id="{465DAEB2-8360-DBB7-F54E-0DF7B2A958E4}"/>
              </a:ext>
            </a:extLst>
          </p:cNvPr>
          <p:cNvSpPr>
            <a:spLocks noGrp="1"/>
          </p:cNvSpPr>
          <p:nvPr>
            <p:ph idx="1"/>
          </p:nvPr>
        </p:nvSpPr>
        <p:spPr/>
        <p:txBody>
          <a:bodyPr/>
          <a:lstStyle/>
          <a:p>
            <a:r>
              <a:rPr lang="en-GB" sz="2800" dirty="0"/>
              <a:t>Improved funding positions</a:t>
            </a:r>
          </a:p>
          <a:p>
            <a:r>
              <a:rPr lang="en-GB" dirty="0"/>
              <a:t>Attractive pricing (relative to other investments)</a:t>
            </a:r>
          </a:p>
          <a:p>
            <a:r>
              <a:rPr lang="en-GB" sz="2800" dirty="0"/>
              <a:t>Pent up demand post Covid </a:t>
            </a:r>
          </a:p>
          <a:p>
            <a:endParaRPr lang="en-GB" dirty="0"/>
          </a:p>
          <a:p>
            <a:endParaRPr lang="en-GB" sz="2800" dirty="0"/>
          </a:p>
          <a:p>
            <a:endParaRPr lang="en-GB" sz="2800" dirty="0"/>
          </a:p>
        </p:txBody>
      </p:sp>
      <p:pic>
        <p:nvPicPr>
          <p:cNvPr id="2050" name="Picture 4">
            <a:extLst>
              <a:ext uri="{FF2B5EF4-FFF2-40B4-BE49-F238E27FC236}">
                <a16:creationId xmlns:a16="http://schemas.microsoft.com/office/drawing/2014/main" id="{716EE062-15F3-E2C7-4103-2F40514F9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302" y="3822612"/>
            <a:ext cx="5572616" cy="249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27B49A5-D5DF-5F84-5CAD-DB8EDE8CFF5D}"/>
              </a:ext>
            </a:extLst>
          </p:cNvPr>
          <p:cNvSpPr txBox="1"/>
          <p:nvPr/>
        </p:nvSpPr>
        <p:spPr>
          <a:xfrm>
            <a:off x="7756635" y="3260322"/>
            <a:ext cx="2745001" cy="307777"/>
          </a:xfrm>
          <a:prstGeom prst="rect">
            <a:avLst/>
          </a:prstGeom>
          <a:noFill/>
        </p:spPr>
        <p:txBody>
          <a:bodyPr wrap="square" rtlCol="0">
            <a:spAutoFit/>
          </a:bodyPr>
          <a:lstStyle/>
          <a:p>
            <a:r>
              <a:rPr lang="en-GB" sz="1400" b="1" dirty="0">
                <a:solidFill>
                  <a:schemeClr val="tx1">
                    <a:lumMod val="65000"/>
                    <a:lumOff val="35000"/>
                  </a:schemeClr>
                </a:solidFill>
              </a:rPr>
              <a:t>Bulk annuity pricing vs gilts</a:t>
            </a:r>
          </a:p>
        </p:txBody>
      </p:sp>
      <p:graphicFrame>
        <p:nvGraphicFramePr>
          <p:cNvPr id="7" name="Chart 6">
            <a:extLst>
              <a:ext uri="{FF2B5EF4-FFF2-40B4-BE49-F238E27FC236}">
                <a16:creationId xmlns:a16="http://schemas.microsoft.com/office/drawing/2014/main" id="{35AD5357-FD8A-72FE-C6E9-9DFC585ADF78}"/>
              </a:ext>
            </a:extLst>
          </p:cNvPr>
          <p:cNvGraphicFramePr>
            <a:graphicFrameLocks/>
          </p:cNvGraphicFramePr>
          <p:nvPr>
            <p:extLst>
              <p:ext uri="{D42A27DB-BD31-4B8C-83A1-F6EECF244321}">
                <p14:modId xmlns:p14="http://schemas.microsoft.com/office/powerpoint/2010/main" val="4191108491"/>
              </p:ext>
            </p:extLst>
          </p:nvPr>
        </p:nvGraphicFramePr>
        <p:xfrm>
          <a:off x="664709" y="3260322"/>
          <a:ext cx="5316990" cy="32319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781114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9F91-8011-D24B-B497-FB58180D872C}"/>
              </a:ext>
            </a:extLst>
          </p:cNvPr>
          <p:cNvSpPr>
            <a:spLocks noGrp="1"/>
          </p:cNvSpPr>
          <p:nvPr>
            <p:ph type="title"/>
          </p:nvPr>
        </p:nvSpPr>
        <p:spPr/>
        <p:txBody>
          <a:bodyPr/>
          <a:lstStyle/>
          <a:p>
            <a:r>
              <a:rPr lang="en-GB" dirty="0"/>
              <a:t>Who is in the bulk annuity market</a:t>
            </a:r>
          </a:p>
        </p:txBody>
      </p:sp>
      <p:sp>
        <p:nvSpPr>
          <p:cNvPr id="3" name="Content Placeholder 2">
            <a:extLst>
              <a:ext uri="{FF2B5EF4-FFF2-40B4-BE49-F238E27FC236}">
                <a16:creationId xmlns:a16="http://schemas.microsoft.com/office/drawing/2014/main" id="{465DAEB2-8360-DBB7-F54E-0DF7B2A958E4}"/>
              </a:ext>
            </a:extLst>
          </p:cNvPr>
          <p:cNvSpPr>
            <a:spLocks noGrp="1"/>
          </p:cNvSpPr>
          <p:nvPr>
            <p:ph idx="1"/>
          </p:nvPr>
        </p:nvSpPr>
        <p:spPr/>
        <p:txBody>
          <a:bodyPr/>
          <a:lstStyle/>
          <a:p>
            <a:r>
              <a:rPr lang="en-GB" sz="2800" dirty="0"/>
              <a:t>8 insurers in the market – but they don’t all get involved in every deal</a:t>
            </a:r>
          </a:p>
          <a:p>
            <a:endParaRPr lang="en-GB" dirty="0"/>
          </a:p>
          <a:p>
            <a:endParaRPr lang="en-GB" sz="2800" dirty="0"/>
          </a:p>
          <a:p>
            <a:pPr marL="0" indent="0">
              <a:buNone/>
            </a:pPr>
            <a:endParaRPr lang="en-GB" sz="2800" dirty="0"/>
          </a:p>
        </p:txBody>
      </p:sp>
      <p:pic>
        <p:nvPicPr>
          <p:cNvPr id="5" name="Picture 4">
            <a:extLst>
              <a:ext uri="{FF2B5EF4-FFF2-40B4-BE49-F238E27FC236}">
                <a16:creationId xmlns:a16="http://schemas.microsoft.com/office/drawing/2014/main" id="{CBFC7CB1-E665-A38E-C49A-70BFEA192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518" y="2797819"/>
            <a:ext cx="1625625" cy="1132519"/>
          </a:xfrm>
          <a:prstGeom prst="rect">
            <a:avLst/>
          </a:prstGeom>
        </p:spPr>
      </p:pic>
      <p:pic>
        <p:nvPicPr>
          <p:cNvPr id="6" name="Picture 5">
            <a:extLst>
              <a:ext uri="{FF2B5EF4-FFF2-40B4-BE49-F238E27FC236}">
                <a16:creationId xmlns:a16="http://schemas.microsoft.com/office/drawing/2014/main" id="{4409A33E-5381-BF91-5978-93A705A10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518" y="4622826"/>
            <a:ext cx="1610422" cy="1236574"/>
          </a:xfrm>
          <a:prstGeom prst="rect">
            <a:avLst/>
          </a:prstGeom>
        </p:spPr>
      </p:pic>
      <p:pic>
        <p:nvPicPr>
          <p:cNvPr id="7" name="Picture 6">
            <a:extLst>
              <a:ext uri="{FF2B5EF4-FFF2-40B4-BE49-F238E27FC236}">
                <a16:creationId xmlns:a16="http://schemas.microsoft.com/office/drawing/2014/main" id="{907AAC14-49A3-16E6-490A-4F9F28C0D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834" y="2579708"/>
            <a:ext cx="1847114" cy="793238"/>
          </a:xfrm>
          <a:prstGeom prst="rect">
            <a:avLst/>
          </a:prstGeom>
        </p:spPr>
      </p:pic>
      <p:pic>
        <p:nvPicPr>
          <p:cNvPr id="8" name="Picture 7">
            <a:extLst>
              <a:ext uri="{FF2B5EF4-FFF2-40B4-BE49-F238E27FC236}">
                <a16:creationId xmlns:a16="http://schemas.microsoft.com/office/drawing/2014/main" id="{41E5F0B5-55AD-FA2E-8E67-F42BDB015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867" y="3737972"/>
            <a:ext cx="2398551" cy="1351184"/>
          </a:xfrm>
          <a:prstGeom prst="rect">
            <a:avLst/>
          </a:prstGeom>
        </p:spPr>
      </p:pic>
      <p:pic>
        <p:nvPicPr>
          <p:cNvPr id="10" name="Picture 9">
            <a:extLst>
              <a:ext uri="{FF2B5EF4-FFF2-40B4-BE49-F238E27FC236}">
                <a16:creationId xmlns:a16="http://schemas.microsoft.com/office/drawing/2014/main" id="{9574B694-E27F-7AA3-952D-03E50A4E59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5240" y="5005214"/>
            <a:ext cx="3575944" cy="953585"/>
          </a:xfrm>
          <a:prstGeom prst="rect">
            <a:avLst/>
          </a:prstGeom>
        </p:spPr>
      </p:pic>
      <p:pic>
        <p:nvPicPr>
          <p:cNvPr id="11" name="Graphic 10">
            <a:extLst>
              <a:ext uri="{FF2B5EF4-FFF2-40B4-BE49-F238E27FC236}">
                <a16:creationId xmlns:a16="http://schemas.microsoft.com/office/drawing/2014/main" id="{60276C98-8F55-7EE8-6415-8604F86DF3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2418" y="3633312"/>
            <a:ext cx="3348766" cy="775504"/>
          </a:xfrm>
          <a:prstGeom prst="rect">
            <a:avLst/>
          </a:prstGeom>
        </p:spPr>
      </p:pic>
      <p:pic>
        <p:nvPicPr>
          <p:cNvPr id="12" name="Picture 11">
            <a:extLst>
              <a:ext uri="{FF2B5EF4-FFF2-40B4-BE49-F238E27FC236}">
                <a16:creationId xmlns:a16="http://schemas.microsoft.com/office/drawing/2014/main" id="{ED41926A-57AF-08E3-1E7C-A73A9CF778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2867" y="5670918"/>
            <a:ext cx="2851421" cy="582845"/>
          </a:xfrm>
          <a:prstGeom prst="rect">
            <a:avLst/>
          </a:prstGeom>
        </p:spPr>
      </p:pic>
      <p:pic>
        <p:nvPicPr>
          <p:cNvPr id="14" name="Picture 13">
            <a:extLst>
              <a:ext uri="{FF2B5EF4-FFF2-40B4-BE49-F238E27FC236}">
                <a16:creationId xmlns:a16="http://schemas.microsoft.com/office/drawing/2014/main" id="{08B3BEAA-FEA4-BCAC-69F1-DBF5F699D3F7}"/>
              </a:ext>
            </a:extLst>
          </p:cNvPr>
          <p:cNvPicPr>
            <a:picLocks noChangeAspect="1"/>
          </p:cNvPicPr>
          <p:nvPr/>
        </p:nvPicPr>
        <p:blipFill>
          <a:blip r:embed="rId10"/>
          <a:stretch>
            <a:fillRect/>
          </a:stretch>
        </p:blipFill>
        <p:spPr>
          <a:xfrm>
            <a:off x="7341699" y="2592554"/>
            <a:ext cx="3181350" cy="771525"/>
          </a:xfrm>
          <a:prstGeom prst="rect">
            <a:avLst/>
          </a:prstGeom>
        </p:spPr>
      </p:pic>
    </p:spTree>
    <p:extLst>
      <p:ext uri="{BB962C8B-B14F-4D97-AF65-F5344CB8AC3E}">
        <p14:creationId xmlns:p14="http://schemas.microsoft.com/office/powerpoint/2010/main" val="4763461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9F91-8011-D24B-B497-FB58180D872C}"/>
              </a:ext>
            </a:extLst>
          </p:cNvPr>
          <p:cNvSpPr>
            <a:spLocks noGrp="1"/>
          </p:cNvSpPr>
          <p:nvPr>
            <p:ph type="title"/>
          </p:nvPr>
        </p:nvSpPr>
        <p:spPr/>
        <p:txBody>
          <a:bodyPr/>
          <a:lstStyle/>
          <a:p>
            <a:r>
              <a:rPr lang="en-GB" dirty="0"/>
              <a:t>2022 the story so far…</a:t>
            </a:r>
          </a:p>
        </p:txBody>
      </p:sp>
      <p:sp>
        <p:nvSpPr>
          <p:cNvPr id="3" name="Content Placeholder 2">
            <a:extLst>
              <a:ext uri="{FF2B5EF4-FFF2-40B4-BE49-F238E27FC236}">
                <a16:creationId xmlns:a16="http://schemas.microsoft.com/office/drawing/2014/main" id="{465DAEB2-8360-DBB7-F54E-0DF7B2A958E4}"/>
              </a:ext>
            </a:extLst>
          </p:cNvPr>
          <p:cNvSpPr>
            <a:spLocks noGrp="1"/>
          </p:cNvSpPr>
          <p:nvPr>
            <p:ph idx="1"/>
          </p:nvPr>
        </p:nvSpPr>
        <p:spPr/>
        <p:txBody>
          <a:bodyPr/>
          <a:lstStyle/>
          <a:p>
            <a:r>
              <a:rPr lang="en-GB" sz="2800" dirty="0"/>
              <a:t>Possibility of a record year?</a:t>
            </a:r>
          </a:p>
          <a:p>
            <a:endParaRPr lang="en-GB" sz="2800" dirty="0"/>
          </a:p>
        </p:txBody>
      </p:sp>
      <p:graphicFrame>
        <p:nvGraphicFramePr>
          <p:cNvPr id="4" name="Chart 3">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2838629253"/>
              </p:ext>
            </p:extLst>
          </p:nvPr>
        </p:nvGraphicFramePr>
        <p:xfrm>
          <a:off x="1384672" y="2060029"/>
          <a:ext cx="8505562" cy="45459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5878937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9F91-8011-D24B-B497-FB58180D872C}"/>
              </a:ext>
            </a:extLst>
          </p:cNvPr>
          <p:cNvSpPr>
            <a:spLocks noGrp="1"/>
          </p:cNvSpPr>
          <p:nvPr>
            <p:ph type="title"/>
          </p:nvPr>
        </p:nvSpPr>
        <p:spPr/>
        <p:txBody>
          <a:bodyPr/>
          <a:lstStyle/>
          <a:p>
            <a:r>
              <a:rPr lang="en-GB" dirty="0"/>
              <a:t>2022 the story so far…</a:t>
            </a:r>
          </a:p>
        </p:txBody>
      </p:sp>
      <p:sp>
        <p:nvSpPr>
          <p:cNvPr id="3" name="Content Placeholder 2">
            <a:extLst>
              <a:ext uri="{FF2B5EF4-FFF2-40B4-BE49-F238E27FC236}">
                <a16:creationId xmlns:a16="http://schemas.microsoft.com/office/drawing/2014/main" id="{465DAEB2-8360-DBB7-F54E-0DF7B2A958E4}"/>
              </a:ext>
            </a:extLst>
          </p:cNvPr>
          <p:cNvSpPr>
            <a:spLocks noGrp="1"/>
          </p:cNvSpPr>
          <p:nvPr>
            <p:ph idx="1"/>
          </p:nvPr>
        </p:nvSpPr>
        <p:spPr>
          <a:xfrm>
            <a:off x="838200" y="1332000"/>
            <a:ext cx="10515600" cy="4428000"/>
          </a:xfrm>
        </p:spPr>
        <p:txBody>
          <a:bodyPr/>
          <a:lstStyle/>
          <a:p>
            <a:r>
              <a:rPr lang="en-GB" sz="2800" dirty="0"/>
              <a:t>Around £12bn of buy-ins / buy-outs over H1 2022</a:t>
            </a:r>
          </a:p>
          <a:p>
            <a:endParaRPr lang="en-GB" dirty="0"/>
          </a:p>
          <a:p>
            <a:endParaRPr lang="en-GB" sz="2800" dirty="0"/>
          </a:p>
          <a:p>
            <a:endParaRPr lang="en-GB" dirty="0"/>
          </a:p>
          <a:p>
            <a:endParaRPr lang="en-GB" sz="2800" dirty="0"/>
          </a:p>
          <a:p>
            <a:endParaRPr lang="en-GB" dirty="0"/>
          </a:p>
          <a:p>
            <a:pPr>
              <a:spcBef>
                <a:spcPts val="3600"/>
              </a:spcBef>
            </a:pPr>
            <a:r>
              <a:rPr lang="en-GB" sz="2800" dirty="0"/>
              <a:t>Major deals announced:</a:t>
            </a:r>
          </a:p>
          <a:p>
            <a:endParaRPr lang="en-GB" dirty="0"/>
          </a:p>
          <a:p>
            <a:endParaRPr lang="en-GB" sz="2800" dirty="0"/>
          </a:p>
          <a:p>
            <a:endParaRPr lang="en-GB" dirty="0"/>
          </a:p>
          <a:p>
            <a:endParaRPr lang="en-GB" sz="2800" dirty="0"/>
          </a:p>
          <a:p>
            <a:endParaRPr lang="en-GB" sz="2800" dirty="0"/>
          </a:p>
        </p:txBody>
      </p:sp>
      <p:graphicFrame>
        <p:nvGraphicFramePr>
          <p:cNvPr id="13" name="Chart 12">
            <a:extLst>
              <a:ext uri="{FF2B5EF4-FFF2-40B4-BE49-F238E27FC236}">
                <a16:creationId xmlns:a16="http://schemas.microsoft.com/office/drawing/2014/main" id="{F72162F5-DFC6-6261-841C-3F5ECF670FDF}"/>
              </a:ext>
            </a:extLst>
          </p:cNvPr>
          <p:cNvGraphicFramePr>
            <a:graphicFrameLocks/>
          </p:cNvGraphicFramePr>
          <p:nvPr>
            <p:extLst>
              <p:ext uri="{D42A27DB-BD31-4B8C-83A1-F6EECF244321}">
                <p14:modId xmlns:p14="http://schemas.microsoft.com/office/powerpoint/2010/main" val="4209009082"/>
              </p:ext>
            </p:extLst>
          </p:nvPr>
        </p:nvGraphicFramePr>
        <p:xfrm>
          <a:off x="1292772" y="1891862"/>
          <a:ext cx="7725104" cy="2740892"/>
        </p:xfrm>
        <a:graphic>
          <a:graphicData uri="http://schemas.openxmlformats.org/drawingml/2006/chart">
            <c:chart xmlns:c="http://schemas.openxmlformats.org/drawingml/2006/chart" xmlns:r="http://schemas.openxmlformats.org/officeDocument/2006/relationships" r:id="rId2"/>
          </a:graphicData>
        </a:graphic>
      </p:graphicFrame>
      <p:pic>
        <p:nvPicPr>
          <p:cNvPr id="15" name="Graphic 14">
            <a:extLst>
              <a:ext uri="{FF2B5EF4-FFF2-40B4-BE49-F238E27FC236}">
                <a16:creationId xmlns:a16="http://schemas.microsoft.com/office/drawing/2014/main" id="{E8288742-E96A-BD73-D7DD-6082718E98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2546" y="5738661"/>
            <a:ext cx="2314575" cy="685800"/>
          </a:xfrm>
          <a:prstGeom prst="rect">
            <a:avLst/>
          </a:prstGeom>
        </p:spPr>
      </p:pic>
      <p:sp>
        <p:nvSpPr>
          <p:cNvPr id="16" name="Rectangle 15">
            <a:extLst>
              <a:ext uri="{FF2B5EF4-FFF2-40B4-BE49-F238E27FC236}">
                <a16:creationId xmlns:a16="http://schemas.microsoft.com/office/drawing/2014/main" id="{26988938-D650-A19F-5D9F-ED72C2D019DC}"/>
              </a:ext>
            </a:extLst>
          </p:cNvPr>
          <p:cNvSpPr/>
          <p:nvPr/>
        </p:nvSpPr>
        <p:spPr>
          <a:xfrm>
            <a:off x="2484114" y="5297215"/>
            <a:ext cx="1500327" cy="7811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£2.3bn </a:t>
            </a:r>
            <a:r>
              <a:rPr lang="en-GB" sz="1400" dirty="0"/>
              <a:t>pensioner buy-in with L&amp;G</a:t>
            </a:r>
          </a:p>
        </p:txBody>
      </p:sp>
      <p:pic>
        <p:nvPicPr>
          <p:cNvPr id="21" name="Picture 20" descr="A blue sign with white text&#10;&#10;Description automatically generated with low confidence">
            <a:extLst>
              <a:ext uri="{FF2B5EF4-FFF2-40B4-BE49-F238E27FC236}">
                <a16:creationId xmlns:a16="http://schemas.microsoft.com/office/drawing/2014/main" id="{55E0AAFB-FB99-75A0-4D6C-85805E9F0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5922" y="5952697"/>
            <a:ext cx="2356365" cy="488678"/>
          </a:xfrm>
          <a:prstGeom prst="rect">
            <a:avLst/>
          </a:prstGeom>
        </p:spPr>
      </p:pic>
      <p:sp>
        <p:nvSpPr>
          <p:cNvPr id="22" name="Rectangle 21">
            <a:extLst>
              <a:ext uri="{FF2B5EF4-FFF2-40B4-BE49-F238E27FC236}">
                <a16:creationId xmlns:a16="http://schemas.microsoft.com/office/drawing/2014/main" id="{A88F26AA-D0F8-045A-8A49-987ECC1F2BB1}"/>
              </a:ext>
            </a:extLst>
          </p:cNvPr>
          <p:cNvSpPr/>
          <p:nvPr/>
        </p:nvSpPr>
        <p:spPr>
          <a:xfrm>
            <a:off x="6085490" y="5297215"/>
            <a:ext cx="1500327" cy="7811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£1.1bn </a:t>
            </a:r>
            <a:br>
              <a:rPr lang="en-GB" sz="1400" b="1" dirty="0"/>
            </a:br>
            <a:r>
              <a:rPr lang="en-GB" sz="1400" dirty="0"/>
              <a:t>full buy-in with PIC </a:t>
            </a:r>
          </a:p>
        </p:txBody>
      </p:sp>
      <p:pic>
        <p:nvPicPr>
          <p:cNvPr id="24" name="Picture 23" descr="Logo, company name&#10;&#10;Description automatically generated">
            <a:extLst>
              <a:ext uri="{FF2B5EF4-FFF2-40B4-BE49-F238E27FC236}">
                <a16:creationId xmlns:a16="http://schemas.microsoft.com/office/drawing/2014/main" id="{9687A6E9-A5B3-8B9B-2F1C-D547FC9D9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1088" y="5868000"/>
            <a:ext cx="2259321" cy="543819"/>
          </a:xfrm>
          <a:prstGeom prst="rect">
            <a:avLst/>
          </a:prstGeom>
        </p:spPr>
      </p:pic>
      <p:sp>
        <p:nvSpPr>
          <p:cNvPr id="25" name="Rectangle 24">
            <a:extLst>
              <a:ext uri="{FF2B5EF4-FFF2-40B4-BE49-F238E27FC236}">
                <a16:creationId xmlns:a16="http://schemas.microsoft.com/office/drawing/2014/main" id="{289E450F-5AD8-9329-094B-FAC8CEF60810}"/>
              </a:ext>
            </a:extLst>
          </p:cNvPr>
          <p:cNvSpPr/>
          <p:nvPr/>
        </p:nvSpPr>
        <p:spPr>
          <a:xfrm>
            <a:off x="10058107" y="5168456"/>
            <a:ext cx="1500327" cy="7811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£1.0bn </a:t>
            </a:r>
            <a:br>
              <a:rPr lang="en-GB" sz="1400" b="1" dirty="0"/>
            </a:br>
            <a:r>
              <a:rPr lang="en-GB" sz="1400" dirty="0"/>
              <a:t>full buy-in with Standard Life</a:t>
            </a:r>
          </a:p>
        </p:txBody>
      </p:sp>
    </p:spTree>
    <p:extLst>
      <p:ext uri="{BB962C8B-B14F-4D97-AF65-F5344CB8AC3E}">
        <p14:creationId xmlns:p14="http://schemas.microsoft.com/office/powerpoint/2010/main" val="24790834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9F91-8011-D24B-B497-FB58180D872C}"/>
              </a:ext>
            </a:extLst>
          </p:cNvPr>
          <p:cNvSpPr>
            <a:spLocks noGrp="1"/>
          </p:cNvSpPr>
          <p:nvPr>
            <p:ph type="title"/>
          </p:nvPr>
        </p:nvSpPr>
        <p:spPr/>
        <p:txBody>
          <a:bodyPr/>
          <a:lstStyle/>
          <a:p>
            <a:r>
              <a:rPr lang="en-GB" dirty="0"/>
              <a:t>Capacity issues</a:t>
            </a:r>
          </a:p>
        </p:txBody>
      </p:sp>
      <p:sp>
        <p:nvSpPr>
          <p:cNvPr id="3" name="Content Placeholder 2">
            <a:extLst>
              <a:ext uri="{FF2B5EF4-FFF2-40B4-BE49-F238E27FC236}">
                <a16:creationId xmlns:a16="http://schemas.microsoft.com/office/drawing/2014/main" id="{465DAEB2-8360-DBB7-F54E-0DF7B2A958E4}"/>
              </a:ext>
            </a:extLst>
          </p:cNvPr>
          <p:cNvSpPr>
            <a:spLocks noGrp="1"/>
          </p:cNvSpPr>
          <p:nvPr>
            <p:ph idx="1"/>
          </p:nvPr>
        </p:nvSpPr>
        <p:spPr>
          <a:xfrm>
            <a:off x="838199" y="1332000"/>
            <a:ext cx="10828283" cy="4428000"/>
          </a:xfrm>
        </p:spPr>
        <p:txBody>
          <a:bodyPr/>
          <a:lstStyle/>
          <a:p>
            <a:pPr>
              <a:lnSpc>
                <a:spcPct val="100000"/>
              </a:lnSpc>
              <a:spcBef>
                <a:spcPts val="1800"/>
              </a:spcBef>
            </a:pPr>
            <a:r>
              <a:rPr lang="en-GB" sz="2400" dirty="0"/>
              <a:t>Insurers becoming much more selective – particularly for smaller schemes</a:t>
            </a:r>
          </a:p>
          <a:p>
            <a:pPr>
              <a:lnSpc>
                <a:spcPct val="100000"/>
              </a:lnSpc>
              <a:spcBef>
                <a:spcPts val="1800"/>
              </a:spcBef>
            </a:pPr>
            <a:r>
              <a:rPr lang="en-GB" sz="2400" dirty="0"/>
              <a:t>Some insurers are already pushing quotations into next year (or refusing to quote at all) </a:t>
            </a:r>
          </a:p>
          <a:p>
            <a:pPr>
              <a:lnSpc>
                <a:spcPct val="100000"/>
              </a:lnSpc>
              <a:spcBef>
                <a:spcPts val="1800"/>
              </a:spcBef>
            </a:pPr>
            <a:r>
              <a:rPr lang="en-GB" sz="2400" dirty="0"/>
              <a:t>Important for your scheme to stand out</a:t>
            </a:r>
          </a:p>
          <a:p>
            <a:endParaRPr lang="en-GB" dirty="0"/>
          </a:p>
          <a:p>
            <a:endParaRPr lang="en-GB" sz="2800" dirty="0"/>
          </a:p>
          <a:p>
            <a:endParaRPr lang="en-GB" sz="2800" dirty="0"/>
          </a:p>
        </p:txBody>
      </p:sp>
      <p:graphicFrame>
        <p:nvGraphicFramePr>
          <p:cNvPr id="5" name="Diagram 4">
            <a:extLst>
              <a:ext uri="{FF2B5EF4-FFF2-40B4-BE49-F238E27FC236}">
                <a16:creationId xmlns:a16="http://schemas.microsoft.com/office/drawing/2014/main" id="{6003DF6A-B28A-BD08-9180-BCED9D38998A}"/>
              </a:ext>
            </a:extLst>
          </p:cNvPr>
          <p:cNvGraphicFramePr/>
          <p:nvPr>
            <p:extLst>
              <p:ext uri="{D42A27DB-BD31-4B8C-83A1-F6EECF244321}">
                <p14:modId xmlns:p14="http://schemas.microsoft.com/office/powerpoint/2010/main" val="1653800149"/>
              </p:ext>
            </p:extLst>
          </p:nvPr>
        </p:nvGraphicFramePr>
        <p:xfrm>
          <a:off x="2809874" y="3541986"/>
          <a:ext cx="7000875" cy="3064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84160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theme/theme1.xml><?xml version="1.0" encoding="utf-8"?>
<a:theme xmlns:a="http://schemas.openxmlformats.org/drawingml/2006/main" name="FA Theme2">
  <a:themeElements>
    <a:clrScheme name="FA">
      <a:dk1>
        <a:srgbClr val="000000"/>
      </a:dk1>
      <a:lt1>
        <a:sysClr val="window" lastClr="FFFFFF"/>
      </a:lt1>
      <a:dk2>
        <a:srgbClr val="00B0F0"/>
      </a:dk2>
      <a:lt2>
        <a:srgbClr val="ABABAB"/>
      </a:lt2>
      <a:accent1>
        <a:srgbClr val="00AEEF"/>
      </a:accent1>
      <a:accent2>
        <a:srgbClr val="B71234"/>
      </a:accent2>
      <a:accent3>
        <a:srgbClr val="003F72"/>
      </a:accent3>
      <a:accent4>
        <a:srgbClr val="77216F"/>
      </a:accent4>
      <a:accent5>
        <a:srgbClr val="F9CB00"/>
      </a:accent5>
      <a:accent6>
        <a:srgbClr val="35AB6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FA Orange">
      <a:srgbClr val="ED7D31"/>
    </a:custClr>
  </a:custClrLst>
  <a:extLst>
    <a:ext uri="{05A4C25C-085E-4340-85A3-A5531E510DB2}">
      <thm15:themeFamily xmlns:thm15="http://schemas.microsoft.com/office/thememl/2012/main" name="FA Theme2" id="{9908BB8A-B8EF-4104-B627-67612633E093}" vid="{B54B3457-3E36-48E8-8AD6-AEF1A053C180}"/>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 Theme</Template>
  <TotalTime>486</TotalTime>
  <Words>2073</Words>
  <Application>Microsoft Office PowerPoint</Application>
  <PresentationFormat>Widescreen</PresentationFormat>
  <Paragraphs>336</Paragraphs>
  <Slides>34</Slides>
  <Notes>1</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34</vt:i4>
      </vt:variant>
    </vt:vector>
  </HeadingPairs>
  <TitlesOfParts>
    <vt:vector size="44" baseType="lpstr">
      <vt:lpstr>Arial</vt:lpstr>
      <vt:lpstr>Bookman Old Style</vt:lpstr>
      <vt:lpstr>Calibri</vt:lpstr>
      <vt:lpstr>Century Gothic</vt:lpstr>
      <vt:lpstr>Wingdings</vt:lpstr>
      <vt:lpstr>FA Theme2</vt:lpstr>
      <vt:lpstr>5_Custom Design</vt:lpstr>
      <vt:lpstr>1_Custom Design</vt:lpstr>
      <vt:lpstr>4_Custom Design</vt:lpstr>
      <vt:lpstr>6_Custom Design</vt:lpstr>
      <vt:lpstr>Bulk Annuity Case Study</vt:lpstr>
      <vt:lpstr>Introductions</vt:lpstr>
      <vt:lpstr>Agenda</vt:lpstr>
      <vt:lpstr>Current market environment</vt:lpstr>
      <vt:lpstr>Why is the bulk annuity market so busy?</vt:lpstr>
      <vt:lpstr>Who is in the bulk annuity market</vt:lpstr>
      <vt:lpstr>2022 the story so far…</vt:lpstr>
      <vt:lpstr>2022 the story so far…</vt:lpstr>
      <vt:lpstr>Capacity issues</vt:lpstr>
      <vt:lpstr>Case study: A success journey to buyout</vt:lpstr>
      <vt:lpstr>Sponsor background</vt:lpstr>
      <vt:lpstr>Scheme background</vt:lpstr>
      <vt:lpstr>How the Scheme got to buyout</vt:lpstr>
      <vt:lpstr>Liability management</vt:lpstr>
      <vt:lpstr>Change in position since 2012</vt:lpstr>
      <vt:lpstr>Timeline to buy-in</vt:lpstr>
      <vt:lpstr>Surplus decisions</vt:lpstr>
      <vt:lpstr>How we assisted the Trustees</vt:lpstr>
      <vt:lpstr>First Actuarial Client Conference .</vt:lpstr>
      <vt:lpstr>Introductions</vt:lpstr>
      <vt:lpstr>Brief overview of PIC. (not a sales pitch…)</vt:lpstr>
      <vt:lpstr>Introduction to PIC</vt:lpstr>
      <vt:lpstr>Selected transactions</vt:lpstr>
      <vt:lpstr>Project Piano Case Study.</vt:lpstr>
      <vt:lpstr>PowerPoint Presentation</vt:lpstr>
      <vt:lpstr>Member Experience.</vt:lpstr>
      <vt:lpstr>PowerPoint Presentation</vt:lpstr>
      <vt:lpstr>PIC administration </vt:lpstr>
      <vt:lpstr>PowerPoint Presentation</vt:lpstr>
      <vt:lpstr>PIC policyholder engagement</vt:lpstr>
      <vt:lpstr>PowerPoint Presentation</vt:lpstr>
      <vt:lpstr>The Institute of Customer Service</vt:lpstr>
      <vt:lpstr>Administration developments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Bulk Annuity Case Study</dc:title>
  <dc:creator>Craig Moran</dc:creator>
  <cp:lastModifiedBy>Phil Kelly</cp:lastModifiedBy>
  <cp:revision>21</cp:revision>
  <dcterms:created xsi:type="dcterms:W3CDTF">2022-09-15T12:03:38Z</dcterms:created>
  <dcterms:modified xsi:type="dcterms:W3CDTF">2022-10-05T12:42:09Z</dcterms:modified>
</cp:coreProperties>
</file>