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1" r:id="rId2"/>
    <p:sldMasterId id="2147483692" r:id="rId3"/>
  </p:sldMasterIdLst>
  <p:notesMasterIdLst>
    <p:notesMasterId r:id="rId16"/>
  </p:notesMasterIdLst>
  <p:handoutMasterIdLst>
    <p:handoutMasterId r:id="rId17"/>
  </p:handoutMasterIdLst>
  <p:sldIdLst>
    <p:sldId id="264" r:id="rId4"/>
    <p:sldId id="265" r:id="rId5"/>
    <p:sldId id="266" r:id="rId6"/>
    <p:sldId id="267" r:id="rId7"/>
    <p:sldId id="269" r:id="rId8"/>
    <p:sldId id="270" r:id="rId9"/>
    <p:sldId id="271" r:id="rId10"/>
    <p:sldId id="272" r:id="rId11"/>
    <p:sldId id="268" r:id="rId12"/>
    <p:sldId id="274" r:id="rId13"/>
    <p:sldId id="276" r:id="rId14"/>
    <p:sldId id="277" r:id="rId15"/>
  </p:sldIdLst>
  <p:sldSz cx="10691813" cy="7559675"/>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DEF"/>
    <a:srgbClr val="B4B4B4"/>
    <a:srgbClr val="7185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94" autoAdjust="0"/>
  </p:normalViewPr>
  <p:slideViewPr>
    <p:cSldViewPr snapToGrid="0" snapToObjects="1">
      <p:cViewPr varScale="1">
        <p:scale>
          <a:sx n="100" d="100"/>
          <a:sy n="100" d="100"/>
        </p:scale>
        <p:origin x="1380" y="90"/>
      </p:cViewPr>
      <p:guideLst>
        <p:guide orient="horz" pos="2381"/>
        <p:guide pos="3367"/>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8" d="100"/>
          <a:sy n="78" d="100"/>
        </p:scale>
        <p:origin x="320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03CB58B-9046-4AAE-8F20-A525D08D87B7}" type="datetimeFigureOut">
              <a:rPr lang="en-GB" smtClean="0"/>
              <a:t>05/10/2022</a:t>
            </a:fld>
            <a:endParaRPr lang="en-GB" dirty="0"/>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7EAD36C4-B475-4E77-AADB-71A44FF6CC07}" type="slidenum">
              <a:rPr lang="en-GB" smtClean="0"/>
              <a:t>‹#›</a:t>
            </a:fld>
            <a:endParaRPr lang="en-GB" dirty="0"/>
          </a:p>
        </p:txBody>
      </p:sp>
    </p:spTree>
    <p:extLst>
      <p:ext uri="{BB962C8B-B14F-4D97-AF65-F5344CB8AC3E}">
        <p14:creationId xmlns:p14="http://schemas.microsoft.com/office/powerpoint/2010/main" val="592837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6277410-24BA-8B45-B1E8-FF410B2F7A98}" type="datetimeFigureOut">
              <a:rPr lang="en-US" smtClean="0"/>
              <a:t>10/5/2022</a:t>
            </a:fld>
            <a:endParaRPr lang="en-US" dirty="0"/>
          </a:p>
        </p:txBody>
      </p:sp>
      <p:sp>
        <p:nvSpPr>
          <p:cNvPr id="4" name="Slide Image Placeholder 3"/>
          <p:cNvSpPr>
            <a:spLocks noGrp="1" noRot="1" noChangeAspect="1"/>
          </p:cNvSpPr>
          <p:nvPr>
            <p:ph type="sldImg" idx="2"/>
          </p:nvPr>
        </p:nvSpPr>
        <p:spPr>
          <a:xfrm>
            <a:off x="1030288" y="1241425"/>
            <a:ext cx="4737100"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4BE6E54-298F-AC4A-A126-108338432E4C}" type="slidenum">
              <a:rPr lang="en-US" smtClean="0"/>
              <a:t>‹#›</a:t>
            </a:fld>
            <a:endParaRPr lang="en-US" dirty="0"/>
          </a:p>
        </p:txBody>
      </p:sp>
    </p:spTree>
    <p:extLst>
      <p:ext uri="{BB962C8B-B14F-4D97-AF65-F5344CB8AC3E}">
        <p14:creationId xmlns:p14="http://schemas.microsoft.com/office/powerpoint/2010/main" val="2272257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01 - Light Silver">
    <p:bg>
      <p:bgPr>
        <a:solidFill>
          <a:schemeClr val="bg2"/>
        </a:solidFill>
        <a:effectLst/>
      </p:bgPr>
    </p:bg>
    <p:spTree>
      <p:nvGrpSpPr>
        <p:cNvPr id="1" name=""/>
        <p:cNvGrpSpPr/>
        <p:nvPr/>
      </p:nvGrpSpPr>
      <p:grpSpPr>
        <a:xfrm>
          <a:off x="0" y="0"/>
          <a:ext cx="0" cy="0"/>
          <a:chOff x="0" y="0"/>
          <a:chExt cx="0" cy="0"/>
        </a:xfrm>
      </p:grpSpPr>
      <p:sp>
        <p:nvSpPr>
          <p:cNvPr id="6" name="Picture Placeholder">
            <a:extLst>
              <a:ext uri="{FF2B5EF4-FFF2-40B4-BE49-F238E27FC236}">
                <a16:creationId xmlns:a16="http://schemas.microsoft.com/office/drawing/2014/main" id="{83242C23-B3BB-634E-88F2-65876C03391A}"/>
              </a:ext>
            </a:extLst>
          </p:cNvPr>
          <p:cNvSpPr>
            <a:spLocks noGrp="1"/>
          </p:cNvSpPr>
          <p:nvPr>
            <p:ph type="pic" sz="quarter" idx="10" hasCustomPrompt="1"/>
          </p:nvPr>
        </p:nvSpPr>
        <p:spPr>
          <a:xfrm>
            <a:off x="2995613" y="0"/>
            <a:ext cx="7696200" cy="7559675"/>
          </a:xfrm>
        </p:spPr>
        <p:txBody>
          <a:bodyPr lIns="360000" tIns="360000" rIns="360000" bIns="360000" anchor="ctr" anchorCtr="0"/>
          <a:lstStyle>
            <a:lvl1pPr marL="0" indent="0" algn="r">
              <a:buNone/>
              <a:defRPr sz="1400">
                <a:solidFill>
                  <a:schemeClr val="accent4"/>
                </a:solidFill>
              </a:defRPr>
            </a:lvl1pPr>
          </a:lstStyle>
          <a:p>
            <a:r>
              <a:rPr lang="en-US" dirty="0"/>
              <a:t>[Optional: Add a full-page cover image]</a:t>
            </a:r>
          </a:p>
        </p:txBody>
      </p:sp>
      <p:sp>
        <p:nvSpPr>
          <p:cNvPr id="3" name="Subtitle"/>
          <p:cNvSpPr>
            <a:spLocks noGrp="1"/>
          </p:cNvSpPr>
          <p:nvPr>
            <p:ph type="subTitle" idx="1"/>
          </p:nvPr>
        </p:nvSpPr>
        <p:spPr>
          <a:xfrm>
            <a:off x="539750" y="3967886"/>
            <a:ext cx="7154863" cy="615634"/>
          </a:xfrm>
        </p:spPr>
        <p:txBody>
          <a:bodyPr/>
          <a:lstStyle>
            <a:lvl1pPr marL="0" indent="0" algn="l">
              <a:lnSpc>
                <a:spcPct val="90000"/>
              </a:lnSpc>
              <a:buNone/>
              <a:defRPr sz="2646">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endParaRPr lang="en-US" dirty="0"/>
          </a:p>
        </p:txBody>
      </p:sp>
      <p:sp>
        <p:nvSpPr>
          <p:cNvPr id="2" name="Title"/>
          <p:cNvSpPr>
            <a:spLocks noGrp="1"/>
          </p:cNvSpPr>
          <p:nvPr>
            <p:ph type="ctrTitle" hasCustomPrompt="1"/>
          </p:nvPr>
        </p:nvSpPr>
        <p:spPr>
          <a:xfrm>
            <a:off x="539751" y="539750"/>
            <a:ext cx="7154862" cy="2945834"/>
          </a:xfrm>
        </p:spPr>
        <p:txBody>
          <a:bodyPr anchor="t" anchorCtr="0"/>
          <a:lstStyle>
            <a:lvl1pPr algn="l">
              <a:lnSpc>
                <a:spcPct val="90000"/>
              </a:lnSpc>
              <a:defRPr sz="6000"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4"/>
          <p:cNvSpPr>
            <a:spLocks noGrp="1"/>
          </p:cNvSpPr>
          <p:nvPr>
            <p:ph type="body" sz="quarter" idx="11" hasCustomPrompt="1"/>
          </p:nvPr>
        </p:nvSpPr>
        <p:spPr>
          <a:xfrm>
            <a:off x="6947230" y="6778725"/>
            <a:ext cx="3297600" cy="241200"/>
          </a:xfrm>
        </p:spPr>
        <p:txBody>
          <a:bodyPr/>
          <a:lstStyle>
            <a:lvl1pPr marL="0" indent="0" algn="r">
              <a:buNone/>
              <a:defRPr sz="1100" b="1" cap="all" baseline="0"/>
            </a:lvl1pPr>
          </a:lstStyle>
          <a:p>
            <a:r>
              <a:rPr lang="en-GB" cap="all" baseline="0" dirty="0"/>
              <a:t>Click to add P&amp;C</a:t>
            </a:r>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0" y="6203059"/>
            <a:ext cx="2791974" cy="816866"/>
          </a:xfrm>
          <a:prstGeom prst="rect">
            <a:avLst/>
          </a:prstGeom>
        </p:spPr>
      </p:pic>
    </p:spTree>
    <p:extLst>
      <p:ext uri="{BB962C8B-B14F-4D97-AF65-F5344CB8AC3E}">
        <p14:creationId xmlns:p14="http://schemas.microsoft.com/office/powerpoint/2010/main" val="3592489429"/>
      </p:ext>
    </p:extLst>
  </p:cSld>
  <p:clrMapOvr>
    <a:masterClrMapping/>
  </p:clrMapOvr>
  <p:extLst>
    <p:ext uri="{DCECCB84-F9BA-43D5-87BE-67443E8EF086}">
      <p15:sldGuideLst xmlns:p15="http://schemas.microsoft.com/office/powerpoint/2012/main">
        <p15:guide id="1" orient="horz" pos="238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Page 01 - Light Silver">
    <p:bg>
      <p:bgPr>
        <a:solidFill>
          <a:schemeClr val="bg2"/>
        </a:solidFill>
        <a:effectLst/>
      </p:bgPr>
    </p:bg>
    <p:spTree>
      <p:nvGrpSpPr>
        <p:cNvPr id="1" name=""/>
        <p:cNvGrpSpPr/>
        <p:nvPr/>
      </p:nvGrpSpPr>
      <p:grpSpPr>
        <a:xfrm>
          <a:off x="0" y="0"/>
          <a:ext cx="0" cy="0"/>
          <a:chOff x="0" y="0"/>
          <a:chExt cx="0" cy="0"/>
        </a:xfrm>
      </p:grpSpPr>
      <p:sp>
        <p:nvSpPr>
          <p:cNvPr id="6" name="Picture Placeholder">
            <a:extLst>
              <a:ext uri="{FF2B5EF4-FFF2-40B4-BE49-F238E27FC236}">
                <a16:creationId xmlns:a16="http://schemas.microsoft.com/office/drawing/2014/main" id="{83242C23-B3BB-634E-88F2-65876C03391A}"/>
              </a:ext>
            </a:extLst>
          </p:cNvPr>
          <p:cNvSpPr>
            <a:spLocks noGrp="1"/>
          </p:cNvSpPr>
          <p:nvPr>
            <p:ph type="pic" sz="quarter" idx="10" hasCustomPrompt="1"/>
          </p:nvPr>
        </p:nvSpPr>
        <p:spPr>
          <a:xfrm>
            <a:off x="2995613" y="0"/>
            <a:ext cx="7696200" cy="7559675"/>
          </a:xfrm>
        </p:spPr>
        <p:txBody>
          <a:bodyPr lIns="360000" tIns="360000" rIns="360000" bIns="360000" anchor="ctr" anchorCtr="0"/>
          <a:lstStyle>
            <a:lvl1pPr marL="0" indent="0" algn="r">
              <a:buNone/>
              <a:defRPr sz="1400">
                <a:solidFill>
                  <a:schemeClr val="accent4"/>
                </a:solidFill>
              </a:defRPr>
            </a:lvl1pPr>
          </a:lstStyle>
          <a:p>
            <a:r>
              <a:rPr lang="en-US" dirty="0"/>
              <a:t>[Optional: Add a full-page cover image]</a:t>
            </a:r>
          </a:p>
        </p:txBody>
      </p:sp>
      <p:sp>
        <p:nvSpPr>
          <p:cNvPr id="3" name="Subtitle"/>
          <p:cNvSpPr>
            <a:spLocks noGrp="1"/>
          </p:cNvSpPr>
          <p:nvPr>
            <p:ph type="subTitle" idx="1"/>
          </p:nvPr>
        </p:nvSpPr>
        <p:spPr>
          <a:xfrm>
            <a:off x="539750" y="3967886"/>
            <a:ext cx="7154863" cy="615634"/>
          </a:xfrm>
        </p:spPr>
        <p:txBody>
          <a:bodyPr/>
          <a:lstStyle>
            <a:lvl1pPr marL="0" indent="0" algn="l">
              <a:lnSpc>
                <a:spcPct val="90000"/>
              </a:lnSpc>
              <a:buNone/>
              <a:defRPr sz="2646">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dirty="0"/>
              <a:t>Click to edit Master subtitle style</a:t>
            </a:r>
          </a:p>
        </p:txBody>
      </p:sp>
      <p:sp>
        <p:nvSpPr>
          <p:cNvPr id="2" name="Title"/>
          <p:cNvSpPr>
            <a:spLocks noGrp="1"/>
          </p:cNvSpPr>
          <p:nvPr>
            <p:ph type="ctrTitle" hasCustomPrompt="1"/>
          </p:nvPr>
        </p:nvSpPr>
        <p:spPr>
          <a:xfrm>
            <a:off x="539751" y="539750"/>
            <a:ext cx="7154862" cy="2945834"/>
          </a:xfrm>
        </p:spPr>
        <p:txBody>
          <a:bodyPr anchor="t" anchorCtr="0"/>
          <a:lstStyle>
            <a:lvl1pPr algn="l">
              <a:lnSpc>
                <a:spcPct val="90000"/>
              </a:lnSpc>
              <a:defRPr sz="6000"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4"/>
          <p:cNvSpPr>
            <a:spLocks noGrp="1"/>
          </p:cNvSpPr>
          <p:nvPr>
            <p:ph type="body" sz="quarter" idx="11" hasCustomPrompt="1"/>
          </p:nvPr>
        </p:nvSpPr>
        <p:spPr>
          <a:xfrm>
            <a:off x="6947230" y="6778725"/>
            <a:ext cx="3297600" cy="241200"/>
          </a:xfrm>
        </p:spPr>
        <p:txBody>
          <a:bodyPr/>
          <a:lstStyle>
            <a:lvl1pPr marL="0" indent="0" algn="r">
              <a:buNone/>
              <a:defRPr sz="1100" b="1" cap="all" baseline="0"/>
            </a:lvl1pPr>
          </a:lstStyle>
          <a:p>
            <a:r>
              <a:rPr lang="en-GB" cap="all" baseline="0" dirty="0"/>
              <a:t>Click to add P&amp;C</a:t>
            </a:r>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0" y="6203059"/>
            <a:ext cx="2791974" cy="816866"/>
          </a:xfrm>
          <a:prstGeom prst="rect">
            <a:avLst/>
          </a:prstGeom>
        </p:spPr>
      </p:pic>
    </p:spTree>
    <p:extLst>
      <p:ext uri="{BB962C8B-B14F-4D97-AF65-F5344CB8AC3E}">
        <p14:creationId xmlns:p14="http://schemas.microsoft.com/office/powerpoint/2010/main" val="759480003"/>
      </p:ext>
    </p:extLst>
  </p:cSld>
  <p:clrMapOvr>
    <a:masterClrMapping/>
  </p:clrMapOvr>
  <p:extLst>
    <p:ext uri="{DCECCB84-F9BA-43D5-87BE-67443E8EF086}">
      <p15:sldGuideLst xmlns:p15="http://schemas.microsoft.com/office/powerpoint/2012/main">
        <p15:guide id="1" orient="horz" pos="238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 Light Sil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39750"/>
            <a:ext cx="9610725" cy="755650"/>
          </a:xfrm>
        </p:spPr>
        <p:txBody>
          <a:bodyPr anchor="t" anchorCtr="0"/>
          <a:lstStyle>
            <a:lvl1pPr>
              <a:defRPr baseline="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539750" y="1476376"/>
            <a:ext cx="9610725" cy="5111750"/>
          </a:xfrm>
        </p:spPr>
        <p:txBody>
          <a:bodyPr/>
          <a:lstStyle>
            <a:lvl1pPr>
              <a:buClr>
                <a:srgbClr val="71859A"/>
              </a:buClr>
              <a:defRPr>
                <a:solidFill>
                  <a:schemeClr val="tx2"/>
                </a:solidFill>
              </a:defRPr>
            </a:lvl1pPr>
            <a:lvl2pPr>
              <a:buClr>
                <a:srgbClr val="71859A"/>
              </a:buClr>
              <a:defRPr>
                <a:solidFill>
                  <a:schemeClr val="tx2"/>
                </a:solidFill>
              </a:defRPr>
            </a:lvl2pPr>
            <a:lvl3pPr>
              <a:buClr>
                <a:srgbClr val="71859A"/>
              </a:buClr>
              <a:defRPr>
                <a:solidFill>
                  <a:schemeClr val="tx2"/>
                </a:solidFill>
              </a:defRPr>
            </a:lvl3pPr>
            <a:lvl4pPr>
              <a:buClr>
                <a:srgbClr val="71859A"/>
              </a:buClr>
              <a:defRPr>
                <a:solidFill>
                  <a:schemeClr val="tx2"/>
                </a:solidFill>
              </a:defRPr>
            </a:lvl4pPr>
            <a:lvl5pPr>
              <a:buClr>
                <a:srgbClr val="71859A"/>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14BB4D3D-9310-2741-8986-06E0544E490B}"/>
              </a:ext>
            </a:extLst>
          </p:cNvPr>
          <p:cNvSpPr>
            <a:spLocks noGrp="1"/>
          </p:cNvSpPr>
          <p:nvPr>
            <p:ph type="dt" sz="half" idx="10"/>
          </p:nvPr>
        </p:nvSpPr>
        <p:spPr/>
        <p:txBody>
          <a:bodyPr/>
          <a:lstStyle/>
          <a:p>
            <a:fld id="{7BE2324B-01EB-4D76-9496-250BB08593D4}" type="datetime1">
              <a:rPr lang="en-GB" smtClean="0"/>
              <a:t>05/10/2022</a:t>
            </a:fld>
            <a:endParaRPr lang="en-US" dirty="0"/>
          </a:p>
        </p:txBody>
      </p:sp>
      <p:sp>
        <p:nvSpPr>
          <p:cNvPr id="9" name="Footer Placeholder 8">
            <a:extLst>
              <a:ext uri="{FF2B5EF4-FFF2-40B4-BE49-F238E27FC236}">
                <a16:creationId xmlns:a16="http://schemas.microsoft.com/office/drawing/2014/main" id="{5007BD4E-29B3-F04D-9682-BF5511DF8C75}"/>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874CBFB-C127-6547-AF6C-F0F2E03405C3}"/>
              </a:ext>
            </a:extLst>
          </p:cNvPr>
          <p:cNvSpPr>
            <a:spLocks noGrp="1"/>
          </p:cNvSpPr>
          <p:nvPr>
            <p:ph type="sldNum" sz="quarter" idx="12"/>
          </p:nvPr>
        </p:nvSpPr>
        <p:spPr/>
        <p:txBody>
          <a:bodyPr/>
          <a:lstStyle/>
          <a:p>
            <a:fld id="{99A355F5-91DB-364E-9ADB-D824C3FE291A}" type="slidenum">
              <a:rPr lang="en-US" smtClean="0"/>
              <a:pPr/>
              <a:t>‹#›</a:t>
            </a:fld>
            <a:endParaRPr lang="en-US" dirty="0"/>
          </a:p>
        </p:txBody>
      </p:sp>
      <p:pic>
        <p:nvPicPr>
          <p:cNvPr id="12" name="Logo" descr="Addleshaw Goddard (logo)">
            <a:extLst>
              <a:ext uri="{FF2B5EF4-FFF2-40B4-BE49-F238E27FC236}">
                <a16:creationId xmlns:a16="http://schemas.microsoft.com/office/drawing/2014/main" id="{4BADE559-4A40-C54B-B2DF-8D47296723DE}"/>
              </a:ext>
            </a:extLst>
          </p:cNvPr>
          <p:cNvPicPr>
            <a:picLocks noChangeAspect="1"/>
          </p:cNvPicPr>
          <p:nvPr userDrawn="1"/>
        </p:nvPicPr>
        <p:blipFill rotWithShape="1">
          <a:blip r:embed="rId2"/>
          <a:srcRect r="89903"/>
          <a:stretch/>
        </p:blipFill>
        <p:spPr>
          <a:xfrm>
            <a:off x="9995202" y="6651535"/>
            <a:ext cx="181739" cy="447333"/>
          </a:xfrm>
          <a:prstGeom prst="rect">
            <a:avLst/>
          </a:prstGeom>
        </p:spPr>
      </p:pic>
    </p:spTree>
    <p:extLst>
      <p:ext uri="{BB962C8B-B14F-4D97-AF65-F5344CB8AC3E}">
        <p14:creationId xmlns:p14="http://schemas.microsoft.com/office/powerpoint/2010/main" val="3990892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 Light Silv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sz="half" idx="1"/>
          </p:nvPr>
        </p:nvSpPr>
        <p:spPr>
          <a:xfrm>
            <a:off x="539750" y="2245166"/>
            <a:ext cx="4697413" cy="4342959"/>
          </a:xfrm>
        </p:spPr>
        <p:txBody>
          <a:bodyPr/>
          <a:lstStyle>
            <a:lvl1pPr>
              <a:buClr>
                <a:srgbClr val="71859A"/>
              </a:buClr>
              <a:defRPr/>
            </a:lvl1pPr>
            <a:lvl2pPr>
              <a:buClr>
                <a:srgbClr val="71859A"/>
              </a:buClr>
              <a:defRPr/>
            </a:lvl2pPr>
            <a:lvl3pPr>
              <a:buClr>
                <a:srgbClr val="71859A"/>
              </a:buClr>
              <a:defRPr/>
            </a:lvl3pPr>
            <a:lvl4pPr>
              <a:buClr>
                <a:srgbClr val="71859A"/>
              </a:buClr>
              <a:defRPr/>
            </a:lvl4pPr>
            <a:lvl5pPr>
              <a:buClr>
                <a:srgbClr val="71859A"/>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454650" y="2245166"/>
            <a:ext cx="4695825" cy="4342959"/>
          </a:xfrm>
        </p:spPr>
        <p:txBody>
          <a:bodyPr/>
          <a:lstStyle>
            <a:lvl1pPr>
              <a:buClr>
                <a:srgbClr val="71859A"/>
              </a:buClr>
              <a:defRPr/>
            </a:lvl1pPr>
            <a:lvl2pPr>
              <a:buClr>
                <a:srgbClr val="71859A"/>
              </a:buClr>
              <a:defRPr/>
            </a:lvl2pPr>
            <a:lvl3pPr>
              <a:buClr>
                <a:srgbClr val="71859A"/>
              </a:buClr>
              <a:defRPr/>
            </a:lvl3pPr>
            <a:lvl4pPr>
              <a:buClr>
                <a:srgbClr val="71859A"/>
              </a:buClr>
              <a:defRPr/>
            </a:lvl4pPr>
            <a:lvl5pPr>
              <a:buClr>
                <a:srgbClr val="71859A"/>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7D727E1E-B9F5-0E4C-81C3-51F41255A775}"/>
              </a:ext>
            </a:extLst>
          </p:cNvPr>
          <p:cNvSpPr>
            <a:spLocks noGrp="1"/>
          </p:cNvSpPr>
          <p:nvPr>
            <p:ph type="body" sz="quarter" idx="13" hasCustomPrompt="1"/>
          </p:nvPr>
        </p:nvSpPr>
        <p:spPr>
          <a:xfrm>
            <a:off x="539750" y="1476375"/>
            <a:ext cx="9610725" cy="587815"/>
          </a:xfrm>
        </p:spPr>
        <p:txBody>
          <a:bodyPr/>
          <a:lstStyle>
            <a:lvl1pPr marL="0" indent="0">
              <a:buNone/>
              <a:defRPr sz="1600"/>
            </a:lvl1pPr>
          </a:lstStyle>
          <a:p>
            <a:pPr lvl="0"/>
            <a:r>
              <a:rPr lang="en-US" dirty="0"/>
              <a:t>Click to add subtitle</a:t>
            </a:r>
          </a:p>
        </p:txBody>
      </p:sp>
      <p:sp>
        <p:nvSpPr>
          <p:cNvPr id="8" name="Date Placeholder 7">
            <a:extLst>
              <a:ext uri="{FF2B5EF4-FFF2-40B4-BE49-F238E27FC236}">
                <a16:creationId xmlns:a16="http://schemas.microsoft.com/office/drawing/2014/main" id="{86EC5601-5555-FA4B-B320-70DA7C350A4B}"/>
              </a:ext>
            </a:extLst>
          </p:cNvPr>
          <p:cNvSpPr>
            <a:spLocks noGrp="1"/>
          </p:cNvSpPr>
          <p:nvPr>
            <p:ph type="dt" sz="half" idx="14"/>
          </p:nvPr>
        </p:nvSpPr>
        <p:spPr/>
        <p:txBody>
          <a:bodyPr/>
          <a:lstStyle/>
          <a:p>
            <a:fld id="{7763B4A9-C0C0-4771-975D-667734EF0468}" type="datetime1">
              <a:rPr lang="en-GB" smtClean="0"/>
              <a:t>05/10/2022</a:t>
            </a:fld>
            <a:endParaRPr lang="en-US" dirty="0"/>
          </a:p>
        </p:txBody>
      </p:sp>
      <p:sp>
        <p:nvSpPr>
          <p:cNvPr id="12" name="Footer Placeholder 11">
            <a:extLst>
              <a:ext uri="{FF2B5EF4-FFF2-40B4-BE49-F238E27FC236}">
                <a16:creationId xmlns:a16="http://schemas.microsoft.com/office/drawing/2014/main" id="{11E9E9F9-806F-BB45-A376-C54263843614}"/>
              </a:ext>
            </a:extLst>
          </p:cNvPr>
          <p:cNvSpPr>
            <a:spLocks noGrp="1"/>
          </p:cNvSpPr>
          <p:nvPr>
            <p:ph type="ftr" sz="quarter" idx="15"/>
          </p:nvPr>
        </p:nvSpPr>
        <p:spPr/>
        <p:txBody>
          <a:bodyPr/>
          <a:lstStyle/>
          <a:p>
            <a:endParaRPr lang="en-US" dirty="0"/>
          </a:p>
        </p:txBody>
      </p:sp>
      <p:sp>
        <p:nvSpPr>
          <p:cNvPr id="13" name="Slide Number Placeholder 12">
            <a:extLst>
              <a:ext uri="{FF2B5EF4-FFF2-40B4-BE49-F238E27FC236}">
                <a16:creationId xmlns:a16="http://schemas.microsoft.com/office/drawing/2014/main" id="{2BB25BD9-2377-544A-BF2D-56DED0D2A5FD}"/>
              </a:ext>
            </a:extLst>
          </p:cNvPr>
          <p:cNvSpPr>
            <a:spLocks noGrp="1"/>
          </p:cNvSpPr>
          <p:nvPr>
            <p:ph type="sldNum" sz="quarter" idx="16"/>
          </p:nvPr>
        </p:nvSpPr>
        <p:spPr/>
        <p:txBody>
          <a:bodyPr/>
          <a:lstStyle/>
          <a:p>
            <a:fld id="{99A355F5-91DB-364E-9ADB-D824C3FE291A}" type="slidenum">
              <a:rPr lang="en-US" smtClean="0"/>
              <a:pPr/>
              <a:t>‹#›</a:t>
            </a:fld>
            <a:endParaRPr lang="en-US" dirty="0"/>
          </a:p>
        </p:txBody>
      </p:sp>
      <p:pic>
        <p:nvPicPr>
          <p:cNvPr id="11" name="Logo" descr="Addleshaw Goddard (logo)">
            <a:extLst>
              <a:ext uri="{FF2B5EF4-FFF2-40B4-BE49-F238E27FC236}">
                <a16:creationId xmlns:a16="http://schemas.microsoft.com/office/drawing/2014/main" id="{95DC8A0F-938A-6845-93EE-F41F140075A2}"/>
              </a:ext>
            </a:extLst>
          </p:cNvPr>
          <p:cNvPicPr>
            <a:picLocks noChangeAspect="1"/>
          </p:cNvPicPr>
          <p:nvPr userDrawn="1"/>
        </p:nvPicPr>
        <p:blipFill rotWithShape="1">
          <a:blip r:embed="rId2"/>
          <a:srcRect r="89903"/>
          <a:stretch/>
        </p:blipFill>
        <p:spPr>
          <a:xfrm>
            <a:off x="9995202" y="6651535"/>
            <a:ext cx="181739" cy="447333"/>
          </a:xfrm>
          <a:prstGeom prst="rect">
            <a:avLst/>
          </a:prstGeom>
        </p:spPr>
      </p:pic>
    </p:spTree>
    <p:extLst>
      <p:ext uri="{BB962C8B-B14F-4D97-AF65-F5344CB8AC3E}">
        <p14:creationId xmlns:p14="http://schemas.microsoft.com/office/powerpoint/2010/main" val="1079413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 Light Sil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610724" cy="755650"/>
          </a:xfrm>
        </p:spPr>
        <p:txBody>
          <a:bodyPr/>
          <a:lstStyle>
            <a:lvl1pPr>
              <a:defRPr baseline="0"/>
            </a:lvl1pPr>
          </a:lstStyle>
          <a:p>
            <a:r>
              <a:rPr lang="en-US" dirty="0"/>
              <a:t>CLICK TO EDIT MASTER TITLE STYLE</a:t>
            </a:r>
          </a:p>
        </p:txBody>
      </p:sp>
      <p:sp>
        <p:nvSpPr>
          <p:cNvPr id="3" name="Text Placeholder 2"/>
          <p:cNvSpPr>
            <a:spLocks noGrp="1"/>
          </p:cNvSpPr>
          <p:nvPr>
            <p:ph type="body" idx="1" hasCustomPrompt="1"/>
          </p:nvPr>
        </p:nvSpPr>
        <p:spPr>
          <a:xfrm>
            <a:off x="539750" y="1476375"/>
            <a:ext cx="3055940" cy="470120"/>
          </a:xfrm>
        </p:spPr>
        <p:txBody>
          <a:bodyPr anchor="t" anchorCtr="0"/>
          <a:lstStyle>
            <a:lvl1pPr marL="0" indent="0">
              <a:buNone/>
              <a:defRPr sz="1200"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dirty="0"/>
              <a:t>Click to add subtitle</a:t>
            </a:r>
          </a:p>
        </p:txBody>
      </p:sp>
      <p:sp>
        <p:nvSpPr>
          <p:cNvPr id="4" name="Content Placeholder 3"/>
          <p:cNvSpPr>
            <a:spLocks noGrp="1"/>
          </p:cNvSpPr>
          <p:nvPr>
            <p:ph sz="half" idx="2"/>
          </p:nvPr>
        </p:nvSpPr>
        <p:spPr>
          <a:xfrm>
            <a:off x="539750" y="2127471"/>
            <a:ext cx="3055937" cy="4460656"/>
          </a:xfrm>
        </p:spPr>
        <p:txBody>
          <a:bodyPr/>
          <a:lstStyle>
            <a:lvl1pPr>
              <a:buClr>
                <a:srgbClr val="71859A"/>
              </a:buClr>
              <a:defRPr/>
            </a:lvl1pPr>
            <a:lvl2pPr>
              <a:buClr>
                <a:srgbClr val="71859A"/>
              </a:buClr>
              <a:defRPr/>
            </a:lvl2pPr>
            <a:lvl3pPr>
              <a:buClr>
                <a:srgbClr val="71859A"/>
              </a:buClr>
              <a:defRPr/>
            </a:lvl3pPr>
            <a:lvl4pPr>
              <a:buClr>
                <a:srgbClr val="71859A"/>
              </a:buClr>
              <a:defRPr/>
            </a:lvl4pPr>
            <a:lvl5pPr>
              <a:buClr>
                <a:srgbClr val="71859A"/>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3816351" y="1492390"/>
            <a:ext cx="3054350" cy="454105"/>
          </a:xfrm>
        </p:spPr>
        <p:txBody>
          <a:bodyPr anchor="t" anchorCtr="0"/>
          <a:lstStyle>
            <a:lvl1pPr marL="0" indent="0">
              <a:buNone/>
              <a:defRPr sz="1200"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dirty="0"/>
              <a:t>Click to add subtitle</a:t>
            </a:r>
          </a:p>
        </p:txBody>
      </p:sp>
      <p:sp>
        <p:nvSpPr>
          <p:cNvPr id="6" name="Content Placeholder 5"/>
          <p:cNvSpPr>
            <a:spLocks noGrp="1"/>
          </p:cNvSpPr>
          <p:nvPr>
            <p:ph sz="quarter" idx="4"/>
          </p:nvPr>
        </p:nvSpPr>
        <p:spPr>
          <a:xfrm>
            <a:off x="3816351" y="2127470"/>
            <a:ext cx="3054350" cy="4460656"/>
          </a:xfrm>
        </p:spPr>
        <p:txBody>
          <a:bodyPr/>
          <a:lstStyle>
            <a:lvl1pPr>
              <a:buClr>
                <a:srgbClr val="71859A"/>
              </a:buClr>
              <a:defRPr/>
            </a:lvl1pPr>
            <a:lvl2pPr>
              <a:buClr>
                <a:srgbClr val="71859A"/>
              </a:buClr>
              <a:defRPr/>
            </a:lvl2pPr>
            <a:lvl3pPr>
              <a:buClr>
                <a:srgbClr val="71859A"/>
              </a:buClr>
              <a:defRPr/>
            </a:lvl3pPr>
            <a:lvl4pPr>
              <a:buClr>
                <a:srgbClr val="71859A"/>
              </a:buClr>
              <a:defRPr/>
            </a:lvl4pPr>
            <a:lvl5pPr>
              <a:buClr>
                <a:srgbClr val="71859A"/>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993B0418-04CD-1149-82BF-10786575F5F2}"/>
              </a:ext>
            </a:extLst>
          </p:cNvPr>
          <p:cNvSpPr>
            <a:spLocks noGrp="1"/>
          </p:cNvSpPr>
          <p:nvPr>
            <p:ph type="body" sz="quarter" idx="13" hasCustomPrompt="1"/>
          </p:nvPr>
        </p:nvSpPr>
        <p:spPr>
          <a:xfrm>
            <a:off x="7096125" y="1476375"/>
            <a:ext cx="3054350" cy="469900"/>
          </a:xfrm>
        </p:spPr>
        <p:txBody>
          <a:bodyPr/>
          <a:lstStyle>
            <a:lvl1pPr marL="0" indent="0">
              <a:buNone/>
              <a:defRPr sz="1200" b="1"/>
            </a:lvl1pPr>
          </a:lstStyle>
          <a:p>
            <a:pPr lvl="0"/>
            <a:r>
              <a:rPr lang="en-US" dirty="0"/>
              <a:t>Click to add subtitle</a:t>
            </a:r>
          </a:p>
        </p:txBody>
      </p:sp>
      <p:sp>
        <p:nvSpPr>
          <p:cNvPr id="13" name="Content Placeholder 12">
            <a:extLst>
              <a:ext uri="{FF2B5EF4-FFF2-40B4-BE49-F238E27FC236}">
                <a16:creationId xmlns:a16="http://schemas.microsoft.com/office/drawing/2014/main" id="{DD873361-7452-BA48-9EA3-3D6062385A21}"/>
              </a:ext>
            </a:extLst>
          </p:cNvPr>
          <p:cNvSpPr>
            <a:spLocks noGrp="1"/>
          </p:cNvSpPr>
          <p:nvPr>
            <p:ph sz="quarter" idx="14"/>
          </p:nvPr>
        </p:nvSpPr>
        <p:spPr>
          <a:xfrm>
            <a:off x="7089775" y="2127251"/>
            <a:ext cx="3060700" cy="4460866"/>
          </a:xfrm>
        </p:spPr>
        <p:txBody>
          <a:bodyPr/>
          <a:lstStyle>
            <a:lvl1pPr>
              <a:buClr>
                <a:srgbClr val="71859A"/>
              </a:buClr>
              <a:defRPr/>
            </a:lvl1pPr>
            <a:lvl2pPr>
              <a:buClr>
                <a:srgbClr val="71859A"/>
              </a:buClr>
              <a:defRPr/>
            </a:lvl2pPr>
            <a:lvl3pPr>
              <a:buClr>
                <a:srgbClr val="71859A"/>
              </a:buClr>
              <a:defRPr/>
            </a:lvl3pPr>
            <a:lvl4pPr>
              <a:buClr>
                <a:srgbClr val="71859A"/>
              </a:buClr>
              <a:defRPr/>
            </a:lvl4pPr>
            <a:lvl5pPr>
              <a:buClr>
                <a:srgbClr val="71859A"/>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FF0681B1-E03F-8246-A7B4-2237137339CC}"/>
              </a:ext>
            </a:extLst>
          </p:cNvPr>
          <p:cNvSpPr>
            <a:spLocks noGrp="1"/>
          </p:cNvSpPr>
          <p:nvPr>
            <p:ph type="dt" sz="half" idx="15"/>
          </p:nvPr>
        </p:nvSpPr>
        <p:spPr/>
        <p:txBody>
          <a:bodyPr/>
          <a:lstStyle/>
          <a:p>
            <a:fld id="{6E74C19D-353F-46FA-8D6B-B5AAE6D42036}" type="datetime1">
              <a:rPr lang="en-GB" smtClean="0"/>
              <a:t>05/10/2022</a:t>
            </a:fld>
            <a:endParaRPr lang="en-US" dirty="0"/>
          </a:p>
        </p:txBody>
      </p:sp>
      <p:sp>
        <p:nvSpPr>
          <p:cNvPr id="15" name="Footer Placeholder 14">
            <a:extLst>
              <a:ext uri="{FF2B5EF4-FFF2-40B4-BE49-F238E27FC236}">
                <a16:creationId xmlns:a16="http://schemas.microsoft.com/office/drawing/2014/main" id="{595E9C67-02FB-934C-83F3-F3E39997B9FA}"/>
              </a:ext>
            </a:extLst>
          </p:cNvPr>
          <p:cNvSpPr>
            <a:spLocks noGrp="1"/>
          </p:cNvSpPr>
          <p:nvPr>
            <p:ph type="ftr" sz="quarter" idx="16"/>
          </p:nvPr>
        </p:nvSpPr>
        <p:spPr/>
        <p:txBody>
          <a:bodyPr/>
          <a:lstStyle/>
          <a:p>
            <a:endParaRPr lang="en-US" dirty="0"/>
          </a:p>
        </p:txBody>
      </p:sp>
      <p:sp>
        <p:nvSpPr>
          <p:cNvPr id="16" name="Slide Number Placeholder 15">
            <a:extLst>
              <a:ext uri="{FF2B5EF4-FFF2-40B4-BE49-F238E27FC236}">
                <a16:creationId xmlns:a16="http://schemas.microsoft.com/office/drawing/2014/main" id="{2BAC7A23-ACD9-644C-BFE1-6D9044E56192}"/>
              </a:ext>
            </a:extLst>
          </p:cNvPr>
          <p:cNvSpPr>
            <a:spLocks noGrp="1"/>
          </p:cNvSpPr>
          <p:nvPr>
            <p:ph type="sldNum" sz="quarter" idx="17"/>
          </p:nvPr>
        </p:nvSpPr>
        <p:spPr/>
        <p:txBody>
          <a:bodyPr/>
          <a:lstStyle/>
          <a:p>
            <a:fld id="{99A355F5-91DB-364E-9ADB-D824C3FE291A}" type="slidenum">
              <a:rPr lang="en-US" smtClean="0"/>
              <a:pPr/>
              <a:t>‹#›</a:t>
            </a:fld>
            <a:endParaRPr lang="en-US" dirty="0"/>
          </a:p>
        </p:txBody>
      </p:sp>
      <p:pic>
        <p:nvPicPr>
          <p:cNvPr id="14" name="Logo" descr="Addleshaw Goddard (logo)">
            <a:extLst>
              <a:ext uri="{FF2B5EF4-FFF2-40B4-BE49-F238E27FC236}">
                <a16:creationId xmlns:a16="http://schemas.microsoft.com/office/drawing/2014/main" id="{1CC9DF48-9D40-814D-8471-0042A56EAB5E}"/>
              </a:ext>
            </a:extLst>
          </p:cNvPr>
          <p:cNvPicPr>
            <a:picLocks noChangeAspect="1"/>
          </p:cNvPicPr>
          <p:nvPr userDrawn="1"/>
        </p:nvPicPr>
        <p:blipFill rotWithShape="1">
          <a:blip r:embed="rId2"/>
          <a:srcRect r="89903"/>
          <a:stretch/>
        </p:blipFill>
        <p:spPr>
          <a:xfrm>
            <a:off x="9995202" y="6651535"/>
            <a:ext cx="181739" cy="447333"/>
          </a:xfrm>
          <a:prstGeom prst="rect">
            <a:avLst/>
          </a:prstGeom>
        </p:spPr>
      </p:pic>
    </p:spTree>
    <p:extLst>
      <p:ext uri="{BB962C8B-B14F-4D97-AF65-F5344CB8AC3E}">
        <p14:creationId xmlns:p14="http://schemas.microsoft.com/office/powerpoint/2010/main" val="3301997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lumn - Light Sil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610724" cy="755650"/>
          </a:xfrm>
        </p:spPr>
        <p:txBody>
          <a:bodyPr/>
          <a:lstStyle>
            <a:lvl1pPr>
              <a:defRPr baseline="0"/>
            </a:lvl1pPr>
          </a:lstStyle>
          <a:p>
            <a:r>
              <a:rPr lang="en-US" dirty="0"/>
              <a:t>CLICK TO EDIT MASTER TITLE STYLE</a:t>
            </a:r>
          </a:p>
        </p:txBody>
      </p:sp>
      <p:sp>
        <p:nvSpPr>
          <p:cNvPr id="3" name="Text Placeholder 2"/>
          <p:cNvSpPr>
            <a:spLocks noGrp="1"/>
          </p:cNvSpPr>
          <p:nvPr>
            <p:ph type="body" idx="1" hasCustomPrompt="1"/>
          </p:nvPr>
        </p:nvSpPr>
        <p:spPr>
          <a:xfrm>
            <a:off x="539750" y="1476375"/>
            <a:ext cx="2243140" cy="470120"/>
          </a:xfrm>
        </p:spPr>
        <p:txBody>
          <a:bodyPr anchor="t" anchorCtr="0"/>
          <a:lstStyle>
            <a:lvl1pPr marL="0" indent="0">
              <a:buNone/>
              <a:defRPr sz="1200"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dirty="0"/>
              <a:t>Click to add subtitle</a:t>
            </a:r>
          </a:p>
        </p:txBody>
      </p:sp>
      <p:sp>
        <p:nvSpPr>
          <p:cNvPr id="4" name="Content Placeholder 3"/>
          <p:cNvSpPr>
            <a:spLocks noGrp="1"/>
          </p:cNvSpPr>
          <p:nvPr>
            <p:ph sz="half" idx="2"/>
          </p:nvPr>
        </p:nvSpPr>
        <p:spPr>
          <a:xfrm>
            <a:off x="539751" y="2127470"/>
            <a:ext cx="2243138" cy="4460665"/>
          </a:xfrm>
        </p:spPr>
        <p:txBody>
          <a:bodyPr/>
          <a:lstStyle>
            <a:lvl1pPr>
              <a:buClr>
                <a:srgbClr val="71859A"/>
              </a:buClr>
              <a:defRPr/>
            </a:lvl1pPr>
            <a:lvl2pPr>
              <a:buClr>
                <a:srgbClr val="71859A"/>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2995613" y="1492390"/>
            <a:ext cx="2243138" cy="454105"/>
          </a:xfrm>
        </p:spPr>
        <p:txBody>
          <a:bodyPr anchor="t" anchorCtr="0"/>
          <a:lstStyle>
            <a:lvl1pPr marL="0" indent="0">
              <a:buNone/>
              <a:defRPr sz="1200"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dirty="0"/>
              <a:t>Click to add subtitle</a:t>
            </a:r>
          </a:p>
        </p:txBody>
      </p:sp>
      <p:sp>
        <p:nvSpPr>
          <p:cNvPr id="6" name="Content Placeholder 5"/>
          <p:cNvSpPr>
            <a:spLocks noGrp="1"/>
          </p:cNvSpPr>
          <p:nvPr>
            <p:ph sz="quarter" idx="4"/>
          </p:nvPr>
        </p:nvSpPr>
        <p:spPr>
          <a:xfrm>
            <a:off x="2995613" y="2127469"/>
            <a:ext cx="2243138" cy="446066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993B0418-04CD-1149-82BF-10786575F5F2}"/>
              </a:ext>
            </a:extLst>
          </p:cNvPr>
          <p:cNvSpPr>
            <a:spLocks noGrp="1"/>
          </p:cNvSpPr>
          <p:nvPr>
            <p:ph type="body" sz="quarter" idx="13" hasCustomPrompt="1"/>
          </p:nvPr>
        </p:nvSpPr>
        <p:spPr>
          <a:xfrm>
            <a:off x="5461000" y="1476375"/>
            <a:ext cx="2238484" cy="469900"/>
          </a:xfrm>
        </p:spPr>
        <p:txBody>
          <a:bodyPr/>
          <a:lstStyle>
            <a:lvl1pPr marL="0" indent="0">
              <a:buNone/>
              <a:defRPr sz="1200" b="1"/>
            </a:lvl1pPr>
          </a:lstStyle>
          <a:p>
            <a:pPr lvl="0"/>
            <a:r>
              <a:rPr lang="en-US" dirty="0"/>
              <a:t>Click to add subtitle</a:t>
            </a:r>
          </a:p>
        </p:txBody>
      </p:sp>
      <p:sp>
        <p:nvSpPr>
          <p:cNvPr id="13" name="Content Placeholder 12">
            <a:extLst>
              <a:ext uri="{FF2B5EF4-FFF2-40B4-BE49-F238E27FC236}">
                <a16:creationId xmlns:a16="http://schemas.microsoft.com/office/drawing/2014/main" id="{DD873361-7452-BA48-9EA3-3D6062385A21}"/>
              </a:ext>
            </a:extLst>
          </p:cNvPr>
          <p:cNvSpPr>
            <a:spLocks noGrp="1"/>
          </p:cNvSpPr>
          <p:nvPr>
            <p:ph sz="quarter" idx="14"/>
          </p:nvPr>
        </p:nvSpPr>
        <p:spPr>
          <a:xfrm>
            <a:off x="5454650" y="2127250"/>
            <a:ext cx="2243138"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9D802E1-D22E-3748-A427-6EDAA16D2131}"/>
              </a:ext>
            </a:extLst>
          </p:cNvPr>
          <p:cNvSpPr>
            <a:spLocks noGrp="1"/>
          </p:cNvSpPr>
          <p:nvPr>
            <p:ph type="body" sz="quarter" idx="15" hasCustomPrompt="1"/>
          </p:nvPr>
        </p:nvSpPr>
        <p:spPr>
          <a:xfrm>
            <a:off x="7908925" y="1476375"/>
            <a:ext cx="2241550" cy="469900"/>
          </a:xfrm>
        </p:spPr>
        <p:txBody>
          <a:bodyPr/>
          <a:lstStyle>
            <a:lvl1pPr marL="0" indent="0">
              <a:buNone/>
              <a:defRPr sz="1200" b="1"/>
            </a:lvl1pPr>
          </a:lstStyle>
          <a:p>
            <a:pPr lvl="0"/>
            <a:r>
              <a:rPr lang="en-US" dirty="0"/>
              <a:t>Click to add subtitle</a:t>
            </a:r>
          </a:p>
        </p:txBody>
      </p:sp>
      <p:sp>
        <p:nvSpPr>
          <p:cNvPr id="15" name="Content Placeholder 14">
            <a:extLst>
              <a:ext uri="{FF2B5EF4-FFF2-40B4-BE49-F238E27FC236}">
                <a16:creationId xmlns:a16="http://schemas.microsoft.com/office/drawing/2014/main" id="{EB17F31E-8237-5F45-BAD6-55EBD8A0C01F}"/>
              </a:ext>
            </a:extLst>
          </p:cNvPr>
          <p:cNvSpPr>
            <a:spLocks noGrp="1"/>
          </p:cNvSpPr>
          <p:nvPr>
            <p:ph sz="quarter" idx="16"/>
          </p:nvPr>
        </p:nvSpPr>
        <p:spPr>
          <a:xfrm>
            <a:off x="7908925" y="2127250"/>
            <a:ext cx="2241550"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FDCBA6ED-3A38-E04D-9377-8FD2F2870C0E}"/>
              </a:ext>
            </a:extLst>
          </p:cNvPr>
          <p:cNvSpPr>
            <a:spLocks noGrp="1"/>
          </p:cNvSpPr>
          <p:nvPr>
            <p:ph type="dt" sz="half" idx="17"/>
          </p:nvPr>
        </p:nvSpPr>
        <p:spPr/>
        <p:txBody>
          <a:bodyPr/>
          <a:lstStyle/>
          <a:p>
            <a:fld id="{DE2283C4-9662-4434-8989-8020920BBD3E}" type="datetime1">
              <a:rPr lang="en-GB" smtClean="0"/>
              <a:t>05/10/2022</a:t>
            </a:fld>
            <a:endParaRPr lang="en-US" dirty="0"/>
          </a:p>
        </p:txBody>
      </p:sp>
      <p:sp>
        <p:nvSpPr>
          <p:cNvPr id="17" name="Footer Placeholder 16">
            <a:extLst>
              <a:ext uri="{FF2B5EF4-FFF2-40B4-BE49-F238E27FC236}">
                <a16:creationId xmlns:a16="http://schemas.microsoft.com/office/drawing/2014/main" id="{C0738AA9-1180-2F43-A04A-F329BF383827}"/>
              </a:ext>
            </a:extLst>
          </p:cNvPr>
          <p:cNvSpPr>
            <a:spLocks noGrp="1"/>
          </p:cNvSpPr>
          <p:nvPr>
            <p:ph type="ftr" sz="quarter" idx="18"/>
          </p:nvPr>
        </p:nvSpPr>
        <p:spPr/>
        <p:txBody>
          <a:bodyPr/>
          <a:lstStyle/>
          <a:p>
            <a:endParaRPr lang="en-US" dirty="0"/>
          </a:p>
        </p:txBody>
      </p:sp>
      <p:sp>
        <p:nvSpPr>
          <p:cNvPr id="18" name="Slide Number Placeholder 17">
            <a:extLst>
              <a:ext uri="{FF2B5EF4-FFF2-40B4-BE49-F238E27FC236}">
                <a16:creationId xmlns:a16="http://schemas.microsoft.com/office/drawing/2014/main" id="{27FB461A-F6B5-4841-8115-40FBC6027221}"/>
              </a:ext>
            </a:extLst>
          </p:cNvPr>
          <p:cNvSpPr>
            <a:spLocks noGrp="1"/>
          </p:cNvSpPr>
          <p:nvPr>
            <p:ph type="sldNum" sz="quarter" idx="19"/>
          </p:nvPr>
        </p:nvSpPr>
        <p:spPr/>
        <p:txBody>
          <a:bodyPr/>
          <a:lstStyle/>
          <a:p>
            <a:fld id="{99A355F5-91DB-364E-9ADB-D824C3FE291A}" type="slidenum">
              <a:rPr lang="en-US" smtClean="0"/>
              <a:pPr/>
              <a:t>‹#›</a:t>
            </a:fld>
            <a:endParaRPr lang="en-US" dirty="0"/>
          </a:p>
        </p:txBody>
      </p:sp>
      <p:pic>
        <p:nvPicPr>
          <p:cNvPr id="16" name="Logo" descr="Addleshaw Goddard (logo)">
            <a:extLst>
              <a:ext uri="{FF2B5EF4-FFF2-40B4-BE49-F238E27FC236}">
                <a16:creationId xmlns:a16="http://schemas.microsoft.com/office/drawing/2014/main" id="{AE570125-3233-D347-9D54-2068C1AE1389}"/>
              </a:ext>
            </a:extLst>
          </p:cNvPr>
          <p:cNvPicPr>
            <a:picLocks noChangeAspect="1"/>
          </p:cNvPicPr>
          <p:nvPr userDrawn="1"/>
        </p:nvPicPr>
        <p:blipFill rotWithShape="1">
          <a:blip r:embed="rId2"/>
          <a:srcRect r="89903"/>
          <a:stretch/>
        </p:blipFill>
        <p:spPr>
          <a:xfrm>
            <a:off x="9995202" y="6651535"/>
            <a:ext cx="181739" cy="447333"/>
          </a:xfrm>
          <a:prstGeom prst="rect">
            <a:avLst/>
          </a:prstGeom>
        </p:spPr>
      </p:pic>
    </p:spTree>
    <p:extLst>
      <p:ext uri="{BB962C8B-B14F-4D97-AF65-F5344CB8AC3E}">
        <p14:creationId xmlns:p14="http://schemas.microsoft.com/office/powerpoint/2010/main" val="3961501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Page - Light Silve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39750" y="539751"/>
            <a:ext cx="9610725" cy="6048374"/>
          </a:xfrm>
        </p:spPr>
        <p:txBody>
          <a:bodyPr/>
          <a:lstStyle>
            <a:lvl1pPr marL="0" indent="0" algn="ctr">
              <a:buNone/>
              <a:defRPr>
                <a:solidFill>
                  <a:schemeClr val="accent4"/>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[Add an image, chart or smart art]</a:t>
            </a:r>
          </a:p>
        </p:txBody>
      </p:sp>
      <p:sp>
        <p:nvSpPr>
          <p:cNvPr id="2" name="Date Placeholder 1">
            <a:extLst>
              <a:ext uri="{FF2B5EF4-FFF2-40B4-BE49-F238E27FC236}">
                <a16:creationId xmlns:a16="http://schemas.microsoft.com/office/drawing/2014/main" id="{694388D6-7E72-1445-A8F2-53928F89A3D8}"/>
              </a:ext>
            </a:extLst>
          </p:cNvPr>
          <p:cNvSpPr>
            <a:spLocks noGrp="1"/>
          </p:cNvSpPr>
          <p:nvPr>
            <p:ph type="dt" sz="half" idx="10"/>
          </p:nvPr>
        </p:nvSpPr>
        <p:spPr/>
        <p:txBody>
          <a:bodyPr/>
          <a:lstStyle/>
          <a:p>
            <a:fld id="{FE5D6B12-9025-4225-A6DD-326B9B06CC11}" type="datetime1">
              <a:rPr lang="en-GB" smtClean="0"/>
              <a:t>05/10/2022</a:t>
            </a:fld>
            <a:endParaRPr lang="en-US" dirty="0"/>
          </a:p>
        </p:txBody>
      </p:sp>
      <p:sp>
        <p:nvSpPr>
          <p:cNvPr id="8" name="Footer Placeholder 7">
            <a:extLst>
              <a:ext uri="{FF2B5EF4-FFF2-40B4-BE49-F238E27FC236}">
                <a16:creationId xmlns:a16="http://schemas.microsoft.com/office/drawing/2014/main" id="{D316F746-DCB2-F347-8B06-DB6C6EE608F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B0728F1-965B-E343-BA58-2332FDBE1C2E}"/>
              </a:ext>
            </a:extLst>
          </p:cNvPr>
          <p:cNvSpPr>
            <a:spLocks noGrp="1"/>
          </p:cNvSpPr>
          <p:nvPr>
            <p:ph type="sldNum" sz="quarter" idx="12"/>
          </p:nvPr>
        </p:nvSpPr>
        <p:spPr/>
        <p:txBody>
          <a:bodyPr/>
          <a:lstStyle/>
          <a:p>
            <a:fld id="{99A355F5-91DB-364E-9ADB-D824C3FE291A}" type="slidenum">
              <a:rPr lang="en-US" smtClean="0"/>
              <a:pPr/>
              <a:t>‹#›</a:t>
            </a:fld>
            <a:endParaRPr lang="en-US" dirty="0"/>
          </a:p>
        </p:txBody>
      </p:sp>
      <p:pic>
        <p:nvPicPr>
          <p:cNvPr id="10" name="Logo" descr="Addleshaw Goddard (logo)">
            <a:extLst>
              <a:ext uri="{FF2B5EF4-FFF2-40B4-BE49-F238E27FC236}">
                <a16:creationId xmlns:a16="http://schemas.microsoft.com/office/drawing/2014/main" id="{5F0A97B9-710C-AB42-B446-CED957826201}"/>
              </a:ext>
            </a:extLst>
          </p:cNvPr>
          <p:cNvPicPr>
            <a:picLocks noChangeAspect="1"/>
          </p:cNvPicPr>
          <p:nvPr userDrawn="1"/>
        </p:nvPicPr>
        <p:blipFill rotWithShape="1">
          <a:blip r:embed="rId2"/>
          <a:srcRect r="89903"/>
          <a:stretch/>
        </p:blipFill>
        <p:spPr>
          <a:xfrm>
            <a:off x="9995202" y="6651535"/>
            <a:ext cx="181739" cy="447333"/>
          </a:xfrm>
          <a:prstGeom prst="rect">
            <a:avLst/>
          </a:prstGeom>
        </p:spPr>
      </p:pic>
    </p:spTree>
    <p:extLst>
      <p:ext uri="{BB962C8B-B14F-4D97-AF65-F5344CB8AC3E}">
        <p14:creationId xmlns:p14="http://schemas.microsoft.com/office/powerpoint/2010/main" val="23399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age - Light Silve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0" y="0"/>
            <a:ext cx="10691813" cy="7559675"/>
          </a:xfrm>
        </p:spPr>
        <p:txBody>
          <a:bodyPr lIns="360000" tIns="360000" rIns="360000" bIns="360000"/>
          <a:lstStyle>
            <a:lvl1pPr marL="0" indent="0" algn="ctr">
              <a:buNone/>
              <a:defRPr>
                <a:solidFill>
                  <a:schemeClr val="accent4"/>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[Add an image, chart or smart art]</a:t>
            </a:r>
          </a:p>
        </p:txBody>
      </p:sp>
    </p:spTree>
    <p:extLst>
      <p:ext uri="{BB962C8B-B14F-4D97-AF65-F5344CB8AC3E}">
        <p14:creationId xmlns:p14="http://schemas.microsoft.com/office/powerpoint/2010/main" val="1345043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 Page - Whit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25EDE0-AD01-C04D-82D0-870B4479B7B5}"/>
              </a:ext>
            </a:extLst>
          </p:cNvPr>
          <p:cNvSpPr txBox="1"/>
          <p:nvPr userDrawn="1"/>
        </p:nvSpPr>
        <p:spPr>
          <a:xfrm>
            <a:off x="540000" y="6796368"/>
            <a:ext cx="9610725" cy="432000"/>
          </a:xfrm>
          <a:prstGeom prst="rect">
            <a:avLst/>
          </a:prstGeom>
          <a:noFill/>
        </p:spPr>
        <p:txBody>
          <a:bodyPr wrap="square" lIns="0" tIns="0" rIns="0" bIns="0" rtlCol="0">
            <a:spAutoFit/>
          </a:bodyPr>
          <a:lstStyle/>
          <a:p>
            <a:pPr marL="0" marR="0" lvl="0" indent="0" algn="l" defTabSz="457200" rtl="0" eaLnBrk="1" fontAlgn="auto" latinLnBrk="0" hangingPunct="1">
              <a:lnSpc>
                <a:spcPts val="700"/>
              </a:lnSpc>
              <a:spcBef>
                <a:spcPts val="0"/>
              </a:spcBef>
              <a:spcAft>
                <a:spcPts val="0"/>
              </a:spcAft>
              <a:buClrTx/>
              <a:buSzTx/>
              <a:buFontTx/>
              <a:buNone/>
              <a:tabLst/>
              <a:defRPr/>
            </a:pPr>
            <a:r>
              <a:rPr lang="en-GB" sz="600" kern="0" baseline="0" dirty="0">
                <a:solidFill>
                  <a:schemeClr val="accent1"/>
                </a:solidFill>
                <a:effectLst/>
                <a:latin typeface="Arial" panose="020B0604020202020204" pitchFamily="34" charset="0"/>
                <a:ea typeface="+mn-ea"/>
                <a:cs typeface="Arial" panose="020B0604020202020204" pitchFamily="34" charset="0"/>
              </a:rPr>
              <a:t>© Addleshaw Goddard LLP.  This document is for general information only and is correct as at the publication date.  It is not legal advice, and Addleshaw Goddard assumes no duty of care or liability to any party in respect of its content.  Addleshaw Goddard is an international legal practice carried on by Addleshaw Goddard LLP and its affiliated undertakings – please refer to the Legal Notices section of our website for country-specific regulatory information.</a:t>
            </a:r>
          </a:p>
          <a:p>
            <a:pPr marL="0" marR="0" lvl="0" indent="0" algn="l" defTabSz="457200" rtl="0" eaLnBrk="1" fontAlgn="auto" latinLnBrk="0" hangingPunct="1">
              <a:lnSpc>
                <a:spcPts val="700"/>
              </a:lnSpc>
              <a:spcBef>
                <a:spcPts val="0"/>
              </a:spcBef>
              <a:spcAft>
                <a:spcPts val="0"/>
              </a:spcAft>
              <a:buClrTx/>
              <a:buSzTx/>
              <a:buFontTx/>
              <a:buNone/>
              <a:tabLst/>
              <a:defRPr/>
            </a:pPr>
            <a:endParaRPr lang="en-GB" sz="600" kern="0" baseline="0" dirty="0">
              <a:solidFill>
                <a:schemeClr val="accent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ts val="700"/>
              </a:lnSpc>
              <a:spcBef>
                <a:spcPts val="0"/>
              </a:spcBef>
              <a:spcAft>
                <a:spcPts val="0"/>
              </a:spcAft>
              <a:buClrTx/>
              <a:buSzTx/>
              <a:buFontTx/>
              <a:buNone/>
              <a:tabLst/>
              <a:defRPr/>
            </a:pPr>
            <a:r>
              <a:rPr lang="en-GB" sz="600" kern="0" baseline="0" dirty="0">
                <a:solidFill>
                  <a:schemeClr val="accent1"/>
                </a:solidFill>
                <a:effectLst/>
                <a:latin typeface="Arial" panose="020B0604020202020204" pitchFamily="34" charset="0"/>
                <a:ea typeface="+mn-ea"/>
                <a:cs typeface="Arial" panose="020B0604020202020204" pitchFamily="34" charset="0"/>
              </a:rPr>
              <a:t>For further information, including about how we process your personal data, please consult our website www.addleshawgoddard.com or www.aglaw.com.</a:t>
            </a:r>
            <a:endParaRPr lang="en-US" sz="600" kern="0" baseline="0" dirty="0">
              <a:solidFill>
                <a:schemeClr val="accent1"/>
              </a:solidFill>
              <a:latin typeface="Arial" panose="020B0604020202020204" pitchFamily="34" charset="0"/>
              <a:cs typeface="Arial" panose="020B0604020202020204" pitchFamily="34" charset="0"/>
            </a:endParaRPr>
          </a:p>
        </p:txBody>
      </p:sp>
      <p:sp>
        <p:nvSpPr>
          <p:cNvPr id="8" name="TextBox 7"/>
          <p:cNvSpPr txBox="1"/>
          <p:nvPr userDrawn="1"/>
        </p:nvSpPr>
        <p:spPr>
          <a:xfrm>
            <a:off x="4445907" y="3636000"/>
            <a:ext cx="1800000" cy="252000"/>
          </a:xfrm>
          <a:prstGeom prst="rect">
            <a:avLst/>
          </a:prstGeom>
        </p:spPr>
        <p:txBody>
          <a:bodyPr wrap="square" lIns="0" tIns="0" rIns="0" bIns="0" rtlCol="0" anchor="b" anchorCtr="0">
            <a:spAutoFit/>
          </a:bodyPr>
          <a:lstStyle/>
          <a:p>
            <a:pPr algn="l">
              <a:lnSpc>
                <a:spcPts val="1900"/>
              </a:lnSpc>
            </a:pPr>
            <a:r>
              <a:rPr lang="en-GB" sz="1200" b="1" kern="0" spc="0" baseline="0" dirty="0">
                <a:solidFill>
                  <a:schemeClr val="accent1"/>
                </a:solidFill>
                <a:latin typeface="+mn-lt"/>
                <a:ea typeface="+mn-ea"/>
                <a:cs typeface="Gotham Bold"/>
              </a:rPr>
              <a:t>addleshawgoddard.com</a:t>
            </a:r>
          </a:p>
        </p:txBody>
      </p:sp>
      <p:sp>
        <p:nvSpPr>
          <p:cNvPr id="6" name="object 4"/>
          <p:cNvSpPr txBox="1"/>
          <p:nvPr userDrawn="1"/>
        </p:nvSpPr>
        <p:spPr>
          <a:xfrm>
            <a:off x="3153600" y="3312000"/>
            <a:ext cx="4788000" cy="349407"/>
          </a:xfrm>
          <a:prstGeom prst="rect">
            <a:avLst/>
          </a:prstGeom>
        </p:spPr>
        <p:txBody>
          <a:bodyPr vert="horz" wrap="square" lIns="0" tIns="0" rIns="0" bIns="0" rtlCol="0" anchor="ctr" anchorCtr="1">
            <a:noAutofit/>
          </a:bodyPr>
          <a:lstStyle/>
          <a:p>
            <a:pPr marR="365760" algn="ctr">
              <a:lnSpc>
                <a:spcPts val="2000"/>
              </a:lnSpc>
              <a:spcBef>
                <a:spcPts val="0"/>
              </a:spcBef>
              <a:spcAft>
                <a:spcPts val="600"/>
              </a:spcAft>
            </a:pPr>
            <a:r>
              <a:rPr lang="en-GB" sz="2000" b="1" kern="0" spc="0" baseline="0" dirty="0">
                <a:solidFill>
                  <a:schemeClr val="accent1"/>
                </a:solidFill>
                <a:latin typeface="+mn-lt"/>
                <a:cs typeface="Gotham Bold"/>
              </a:rPr>
              <a:t>MORE IMAGINATION </a:t>
            </a:r>
            <a:r>
              <a:rPr lang="en-GB" sz="2000" b="1" kern="0" spc="0" baseline="0" dirty="0">
                <a:solidFill>
                  <a:schemeClr val="accent6"/>
                </a:solidFill>
                <a:latin typeface="+mn-lt"/>
                <a:cs typeface="Gotham Bold"/>
              </a:rPr>
              <a:t>MORE IMPACT</a:t>
            </a:r>
            <a:endParaRPr sz="2000" b="1" kern="0" spc="0" baseline="0" dirty="0">
              <a:solidFill>
                <a:schemeClr val="accent6"/>
              </a:solidFill>
              <a:latin typeface="+mn-lt"/>
              <a:cs typeface="Gotham Bold"/>
            </a:endParaRPr>
          </a:p>
        </p:txBody>
      </p:sp>
    </p:spTree>
    <p:extLst>
      <p:ext uri="{BB962C8B-B14F-4D97-AF65-F5344CB8AC3E}">
        <p14:creationId xmlns:p14="http://schemas.microsoft.com/office/powerpoint/2010/main" val="4074676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Page 01 - Silver">
    <p:bg>
      <p:bgPr>
        <a:solidFill>
          <a:schemeClr val="accent1"/>
        </a:solidFill>
        <a:effectLst/>
      </p:bgPr>
    </p:bg>
    <p:spTree>
      <p:nvGrpSpPr>
        <p:cNvPr id="1" name=""/>
        <p:cNvGrpSpPr/>
        <p:nvPr/>
      </p:nvGrpSpPr>
      <p:grpSpPr>
        <a:xfrm>
          <a:off x="0" y="0"/>
          <a:ext cx="0" cy="0"/>
          <a:chOff x="0" y="0"/>
          <a:chExt cx="0" cy="0"/>
        </a:xfrm>
      </p:grpSpPr>
      <p:sp>
        <p:nvSpPr>
          <p:cNvPr id="6" name="Picture Placeholder">
            <a:extLst>
              <a:ext uri="{FF2B5EF4-FFF2-40B4-BE49-F238E27FC236}">
                <a16:creationId xmlns:a16="http://schemas.microsoft.com/office/drawing/2014/main" id="{83242C23-B3BB-634E-88F2-65876C03391A}"/>
              </a:ext>
            </a:extLst>
          </p:cNvPr>
          <p:cNvSpPr>
            <a:spLocks noGrp="1"/>
          </p:cNvSpPr>
          <p:nvPr>
            <p:ph type="pic" sz="quarter" idx="10" hasCustomPrompt="1"/>
          </p:nvPr>
        </p:nvSpPr>
        <p:spPr>
          <a:xfrm>
            <a:off x="2995613" y="0"/>
            <a:ext cx="7696200" cy="7559675"/>
          </a:xfrm>
        </p:spPr>
        <p:txBody>
          <a:bodyPr lIns="360000" tIns="360000" rIns="360000" bIns="360000" anchor="ctr" anchorCtr="0"/>
          <a:lstStyle>
            <a:lvl1pPr marL="0" indent="0" algn="r">
              <a:buNone/>
              <a:defRPr sz="1400">
                <a:solidFill>
                  <a:schemeClr val="bg1"/>
                </a:solidFill>
              </a:defRPr>
            </a:lvl1pPr>
          </a:lstStyle>
          <a:p>
            <a:r>
              <a:rPr lang="en-US" dirty="0"/>
              <a:t>[Optional: Add a full-page cover image]</a:t>
            </a:r>
          </a:p>
        </p:txBody>
      </p:sp>
      <p:sp>
        <p:nvSpPr>
          <p:cNvPr id="3" name="Subtitle"/>
          <p:cNvSpPr>
            <a:spLocks noGrp="1"/>
          </p:cNvSpPr>
          <p:nvPr>
            <p:ph type="subTitle" idx="1"/>
          </p:nvPr>
        </p:nvSpPr>
        <p:spPr>
          <a:xfrm>
            <a:off x="539750" y="3967886"/>
            <a:ext cx="7154863" cy="615634"/>
          </a:xfrm>
        </p:spPr>
        <p:txBody>
          <a:bodyPr/>
          <a:lstStyle>
            <a:lvl1pPr marL="0" indent="0" algn="l">
              <a:lnSpc>
                <a:spcPct val="90000"/>
              </a:lnSpc>
              <a:buNone/>
              <a:defRPr sz="2646">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dirty="0"/>
              <a:t>Click to edit Master subtitle style</a:t>
            </a:r>
          </a:p>
        </p:txBody>
      </p:sp>
      <p:sp>
        <p:nvSpPr>
          <p:cNvPr id="2" name="Title"/>
          <p:cNvSpPr>
            <a:spLocks noGrp="1"/>
          </p:cNvSpPr>
          <p:nvPr>
            <p:ph type="ctrTitle" hasCustomPrompt="1"/>
          </p:nvPr>
        </p:nvSpPr>
        <p:spPr>
          <a:xfrm>
            <a:off x="539751" y="539750"/>
            <a:ext cx="7154862" cy="2945834"/>
          </a:xfrm>
        </p:spPr>
        <p:txBody>
          <a:bodyPr anchor="t" anchorCtr="0"/>
          <a:lstStyle>
            <a:lvl1pPr algn="l">
              <a:lnSpc>
                <a:spcPct val="90000"/>
              </a:lnSpc>
              <a:defRPr sz="600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4"/>
          <p:cNvSpPr>
            <a:spLocks noGrp="1"/>
          </p:cNvSpPr>
          <p:nvPr>
            <p:ph type="body" sz="quarter" idx="11" hasCustomPrompt="1"/>
          </p:nvPr>
        </p:nvSpPr>
        <p:spPr>
          <a:xfrm>
            <a:off x="6947230" y="6778725"/>
            <a:ext cx="3297600" cy="241200"/>
          </a:xfrm>
        </p:spPr>
        <p:txBody>
          <a:bodyPr/>
          <a:lstStyle>
            <a:lvl1pPr marL="0" indent="0" algn="r">
              <a:buNone/>
              <a:defRPr sz="1100" b="1" cap="all" baseline="0"/>
            </a:lvl1pPr>
          </a:lstStyle>
          <a:p>
            <a:r>
              <a:rPr lang="en-GB" cap="all" baseline="0" dirty="0"/>
              <a:t>Click to add P&amp;C</a:t>
            </a:r>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0" y="6203059"/>
            <a:ext cx="2791974" cy="816866"/>
          </a:xfrm>
          <a:prstGeom prst="rect">
            <a:avLst/>
          </a:prstGeom>
        </p:spPr>
      </p:pic>
    </p:spTree>
    <p:extLst>
      <p:ext uri="{BB962C8B-B14F-4D97-AF65-F5344CB8AC3E}">
        <p14:creationId xmlns:p14="http://schemas.microsoft.com/office/powerpoint/2010/main" val="3914467882"/>
      </p:ext>
    </p:extLst>
  </p:cSld>
  <p:clrMapOvr>
    <a:masterClrMapping/>
  </p:clrMapOvr>
  <p:extLst>
    <p:ext uri="{DCECCB84-F9BA-43D5-87BE-67443E8EF086}">
      <p15:sldGuideLst xmlns:p15="http://schemas.microsoft.com/office/powerpoint/2012/main">
        <p15:guide id="1" orient="horz" pos="238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 Sil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39750"/>
            <a:ext cx="9610725" cy="755650"/>
          </a:xfrm>
        </p:spPr>
        <p:txBody>
          <a:bodyPr anchor="t" anchorCtr="0"/>
          <a:lstStyle>
            <a:lvl1pPr>
              <a:defRPr baseline="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539750" y="1476376"/>
            <a:ext cx="9610725" cy="51117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2519858"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14BB4D3D-9310-2741-8986-06E0544E490B}"/>
              </a:ext>
            </a:extLst>
          </p:cNvPr>
          <p:cNvSpPr>
            <a:spLocks noGrp="1"/>
          </p:cNvSpPr>
          <p:nvPr>
            <p:ph type="dt" sz="half" idx="10"/>
          </p:nvPr>
        </p:nvSpPr>
        <p:spPr/>
        <p:txBody>
          <a:bodyPr/>
          <a:lstStyle>
            <a:lvl1pPr>
              <a:defRPr>
                <a:solidFill>
                  <a:schemeClr val="bg1"/>
                </a:solidFill>
              </a:defRPr>
            </a:lvl1pPr>
          </a:lstStyle>
          <a:p>
            <a:fld id="{92023557-07B5-4320-B909-496A66EE539E}" type="datetime1">
              <a:rPr lang="en-GB" smtClean="0"/>
              <a:t>05/10/2022</a:t>
            </a:fld>
            <a:endParaRPr lang="en-US" dirty="0"/>
          </a:p>
        </p:txBody>
      </p:sp>
      <p:sp>
        <p:nvSpPr>
          <p:cNvPr id="9" name="Footer Placeholder 8">
            <a:extLst>
              <a:ext uri="{FF2B5EF4-FFF2-40B4-BE49-F238E27FC236}">
                <a16:creationId xmlns:a16="http://schemas.microsoft.com/office/drawing/2014/main" id="{5007BD4E-29B3-F04D-9682-BF5511DF8C75}"/>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10" name="Slide Number Placeholder 9">
            <a:extLst>
              <a:ext uri="{FF2B5EF4-FFF2-40B4-BE49-F238E27FC236}">
                <a16:creationId xmlns:a16="http://schemas.microsoft.com/office/drawing/2014/main" id="{2874CBFB-C127-6547-AF6C-F0F2E03405C3}"/>
              </a:ext>
            </a:extLst>
          </p:cNvPr>
          <p:cNvSpPr>
            <a:spLocks noGrp="1"/>
          </p:cNvSpPr>
          <p:nvPr>
            <p:ph type="sldNum" sz="quarter" idx="12"/>
          </p:nvPr>
        </p:nvSpPr>
        <p:spPr/>
        <p:txBody>
          <a:bodyPr/>
          <a:lstStyle>
            <a:lvl1pPr>
              <a:defRPr>
                <a:solidFill>
                  <a:schemeClr val="bg1"/>
                </a:solidFill>
              </a:defRPr>
            </a:lvl1pPr>
          </a:lstStyle>
          <a:p>
            <a:fld id="{99A355F5-91DB-364E-9ADB-D824C3FE291A}"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93600" y="6651535"/>
            <a:ext cx="176896" cy="446400"/>
          </a:xfrm>
          <a:prstGeom prst="rect">
            <a:avLst/>
          </a:prstGeom>
        </p:spPr>
      </p:pic>
    </p:spTree>
    <p:extLst>
      <p:ext uri="{BB962C8B-B14F-4D97-AF65-F5344CB8AC3E}">
        <p14:creationId xmlns:p14="http://schemas.microsoft.com/office/powerpoint/2010/main" val="1134112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01 - Silver">
    <p:bg>
      <p:bgPr>
        <a:solidFill>
          <a:schemeClr val="accent1"/>
        </a:solidFill>
        <a:effectLst/>
      </p:bgPr>
    </p:bg>
    <p:spTree>
      <p:nvGrpSpPr>
        <p:cNvPr id="1" name=""/>
        <p:cNvGrpSpPr/>
        <p:nvPr/>
      </p:nvGrpSpPr>
      <p:grpSpPr>
        <a:xfrm>
          <a:off x="0" y="0"/>
          <a:ext cx="0" cy="0"/>
          <a:chOff x="0" y="0"/>
          <a:chExt cx="0" cy="0"/>
        </a:xfrm>
      </p:grpSpPr>
      <p:sp>
        <p:nvSpPr>
          <p:cNvPr id="6" name="Picture Placeholder">
            <a:extLst>
              <a:ext uri="{FF2B5EF4-FFF2-40B4-BE49-F238E27FC236}">
                <a16:creationId xmlns:a16="http://schemas.microsoft.com/office/drawing/2014/main" id="{83242C23-B3BB-634E-88F2-65876C03391A}"/>
              </a:ext>
            </a:extLst>
          </p:cNvPr>
          <p:cNvSpPr>
            <a:spLocks noGrp="1"/>
          </p:cNvSpPr>
          <p:nvPr>
            <p:ph type="pic" sz="quarter" idx="10" hasCustomPrompt="1"/>
          </p:nvPr>
        </p:nvSpPr>
        <p:spPr>
          <a:xfrm>
            <a:off x="2995613" y="0"/>
            <a:ext cx="7696200" cy="7559675"/>
          </a:xfrm>
        </p:spPr>
        <p:txBody>
          <a:bodyPr lIns="360000" tIns="360000" rIns="360000" bIns="360000" anchor="ctr" anchorCtr="0"/>
          <a:lstStyle>
            <a:lvl1pPr marL="0" indent="0" algn="r">
              <a:buNone/>
              <a:defRPr sz="1400">
                <a:solidFill>
                  <a:schemeClr val="bg1"/>
                </a:solidFill>
              </a:defRPr>
            </a:lvl1pPr>
          </a:lstStyle>
          <a:p>
            <a:r>
              <a:rPr lang="en-US" dirty="0"/>
              <a:t>[Optional: Add a full-page cover image]</a:t>
            </a:r>
          </a:p>
        </p:txBody>
      </p:sp>
      <p:sp>
        <p:nvSpPr>
          <p:cNvPr id="3" name="Subtitle"/>
          <p:cNvSpPr>
            <a:spLocks noGrp="1"/>
          </p:cNvSpPr>
          <p:nvPr>
            <p:ph type="subTitle" idx="1"/>
          </p:nvPr>
        </p:nvSpPr>
        <p:spPr>
          <a:xfrm>
            <a:off x="539750" y="3967886"/>
            <a:ext cx="7154863" cy="615634"/>
          </a:xfrm>
        </p:spPr>
        <p:txBody>
          <a:bodyPr/>
          <a:lstStyle>
            <a:lvl1pPr marL="0" indent="0" algn="l">
              <a:lnSpc>
                <a:spcPct val="90000"/>
              </a:lnSpc>
              <a:buNone/>
              <a:defRPr sz="2646">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endParaRPr lang="en-US" dirty="0"/>
          </a:p>
        </p:txBody>
      </p:sp>
      <p:sp>
        <p:nvSpPr>
          <p:cNvPr id="2" name="Title"/>
          <p:cNvSpPr>
            <a:spLocks noGrp="1"/>
          </p:cNvSpPr>
          <p:nvPr>
            <p:ph type="ctrTitle" hasCustomPrompt="1"/>
          </p:nvPr>
        </p:nvSpPr>
        <p:spPr>
          <a:xfrm>
            <a:off x="539751" y="539750"/>
            <a:ext cx="7154862" cy="2945834"/>
          </a:xfrm>
        </p:spPr>
        <p:txBody>
          <a:bodyPr anchor="t" anchorCtr="0"/>
          <a:lstStyle>
            <a:lvl1pPr algn="l">
              <a:lnSpc>
                <a:spcPct val="90000"/>
              </a:lnSpc>
              <a:defRPr sz="600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4"/>
          <p:cNvSpPr>
            <a:spLocks noGrp="1"/>
          </p:cNvSpPr>
          <p:nvPr>
            <p:ph type="body" sz="quarter" idx="11" hasCustomPrompt="1"/>
          </p:nvPr>
        </p:nvSpPr>
        <p:spPr>
          <a:xfrm>
            <a:off x="6947230" y="6778725"/>
            <a:ext cx="3297600" cy="241200"/>
          </a:xfrm>
        </p:spPr>
        <p:txBody>
          <a:bodyPr/>
          <a:lstStyle>
            <a:lvl1pPr marL="0" indent="0" algn="r">
              <a:buNone/>
              <a:defRPr sz="1100" b="1" cap="all" baseline="0">
                <a:solidFill>
                  <a:schemeClr val="bg1"/>
                </a:solidFill>
              </a:defRPr>
            </a:lvl1pPr>
          </a:lstStyle>
          <a:p>
            <a:r>
              <a:rPr lang="en-GB" cap="all" baseline="0" dirty="0"/>
              <a:t>Click to add P&amp;C</a:t>
            </a:r>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0" y="6203059"/>
            <a:ext cx="2791974" cy="816866"/>
          </a:xfrm>
          <a:prstGeom prst="rect">
            <a:avLst/>
          </a:prstGeom>
        </p:spPr>
      </p:pic>
    </p:spTree>
    <p:extLst>
      <p:ext uri="{BB962C8B-B14F-4D97-AF65-F5344CB8AC3E}">
        <p14:creationId xmlns:p14="http://schemas.microsoft.com/office/powerpoint/2010/main" val="124844030"/>
      </p:ext>
    </p:extLst>
  </p:cSld>
  <p:clrMapOvr>
    <a:masterClrMapping/>
  </p:clrMapOvr>
  <p:extLst>
    <p:ext uri="{DCECCB84-F9BA-43D5-87BE-67443E8EF086}">
      <p15:sldGuideLst xmlns:p15="http://schemas.microsoft.com/office/powerpoint/2012/main">
        <p15:guide id="1" orient="horz" pos="238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 Silv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sz="half" idx="1"/>
          </p:nvPr>
        </p:nvSpPr>
        <p:spPr>
          <a:xfrm>
            <a:off x="539750" y="2245166"/>
            <a:ext cx="4697413" cy="43429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454650" y="2245166"/>
            <a:ext cx="4695825" cy="4342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7D727E1E-B9F5-0E4C-81C3-51F41255A775}"/>
              </a:ext>
            </a:extLst>
          </p:cNvPr>
          <p:cNvSpPr>
            <a:spLocks noGrp="1"/>
          </p:cNvSpPr>
          <p:nvPr>
            <p:ph type="body" sz="quarter" idx="13" hasCustomPrompt="1"/>
          </p:nvPr>
        </p:nvSpPr>
        <p:spPr>
          <a:xfrm>
            <a:off x="539750" y="1476375"/>
            <a:ext cx="9610725" cy="587815"/>
          </a:xfrm>
        </p:spPr>
        <p:txBody>
          <a:bodyPr/>
          <a:lstStyle>
            <a:lvl1pPr marL="0" indent="0">
              <a:buNone/>
              <a:defRPr sz="1600"/>
            </a:lvl1pPr>
          </a:lstStyle>
          <a:p>
            <a:pPr lvl="0"/>
            <a:r>
              <a:rPr lang="en-US" dirty="0"/>
              <a:t>Click to add subtitle</a:t>
            </a:r>
          </a:p>
        </p:txBody>
      </p:sp>
      <p:sp>
        <p:nvSpPr>
          <p:cNvPr id="8" name="Date Placeholder 7">
            <a:extLst>
              <a:ext uri="{FF2B5EF4-FFF2-40B4-BE49-F238E27FC236}">
                <a16:creationId xmlns:a16="http://schemas.microsoft.com/office/drawing/2014/main" id="{86EC5601-5555-FA4B-B320-70DA7C350A4B}"/>
              </a:ext>
            </a:extLst>
          </p:cNvPr>
          <p:cNvSpPr>
            <a:spLocks noGrp="1"/>
          </p:cNvSpPr>
          <p:nvPr>
            <p:ph type="dt" sz="half" idx="14"/>
          </p:nvPr>
        </p:nvSpPr>
        <p:spPr/>
        <p:txBody>
          <a:bodyPr/>
          <a:lstStyle/>
          <a:p>
            <a:fld id="{F5B10934-81B5-4F02-977B-2BC56F559D2E}" type="datetime1">
              <a:rPr lang="en-GB" smtClean="0"/>
              <a:t>05/10/2022</a:t>
            </a:fld>
            <a:endParaRPr lang="en-US" dirty="0"/>
          </a:p>
        </p:txBody>
      </p:sp>
      <p:sp>
        <p:nvSpPr>
          <p:cNvPr id="12" name="Footer Placeholder 11">
            <a:extLst>
              <a:ext uri="{FF2B5EF4-FFF2-40B4-BE49-F238E27FC236}">
                <a16:creationId xmlns:a16="http://schemas.microsoft.com/office/drawing/2014/main" id="{11E9E9F9-806F-BB45-A376-C54263843614}"/>
              </a:ext>
            </a:extLst>
          </p:cNvPr>
          <p:cNvSpPr>
            <a:spLocks noGrp="1"/>
          </p:cNvSpPr>
          <p:nvPr>
            <p:ph type="ftr" sz="quarter" idx="15"/>
          </p:nvPr>
        </p:nvSpPr>
        <p:spPr/>
        <p:txBody>
          <a:bodyPr/>
          <a:lstStyle/>
          <a:p>
            <a:endParaRPr lang="en-US" dirty="0"/>
          </a:p>
        </p:txBody>
      </p:sp>
      <p:sp>
        <p:nvSpPr>
          <p:cNvPr id="13" name="Slide Number Placeholder 12">
            <a:extLst>
              <a:ext uri="{FF2B5EF4-FFF2-40B4-BE49-F238E27FC236}">
                <a16:creationId xmlns:a16="http://schemas.microsoft.com/office/drawing/2014/main" id="{2BB25BD9-2377-544A-BF2D-56DED0D2A5FD}"/>
              </a:ext>
            </a:extLst>
          </p:cNvPr>
          <p:cNvSpPr>
            <a:spLocks noGrp="1"/>
          </p:cNvSpPr>
          <p:nvPr>
            <p:ph type="sldNum" sz="quarter" idx="16"/>
          </p:nvPr>
        </p:nvSpPr>
        <p:spPr/>
        <p:txBody>
          <a:bodyPr/>
          <a:lstStyle/>
          <a:p>
            <a:fld id="{99A355F5-91DB-364E-9ADB-D824C3FE291A}" type="slidenum">
              <a:rPr lang="en-US" smtClean="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93600" y="6651535"/>
            <a:ext cx="176896" cy="446400"/>
          </a:xfrm>
          <a:prstGeom prst="rect">
            <a:avLst/>
          </a:prstGeom>
        </p:spPr>
      </p:pic>
    </p:spTree>
    <p:extLst>
      <p:ext uri="{BB962C8B-B14F-4D97-AF65-F5344CB8AC3E}">
        <p14:creationId xmlns:p14="http://schemas.microsoft.com/office/powerpoint/2010/main" val="1168796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 Sil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610724" cy="755650"/>
          </a:xfrm>
        </p:spPr>
        <p:txBody>
          <a:bodyPr/>
          <a:lstStyle/>
          <a:p>
            <a:r>
              <a:rPr lang="en-US" dirty="0"/>
              <a:t>CLICK TO EDIT MASTER TITLE STYLE</a:t>
            </a:r>
          </a:p>
        </p:txBody>
      </p:sp>
      <p:sp>
        <p:nvSpPr>
          <p:cNvPr id="3" name="Text Placeholder 2"/>
          <p:cNvSpPr>
            <a:spLocks noGrp="1"/>
          </p:cNvSpPr>
          <p:nvPr>
            <p:ph type="body" idx="1" hasCustomPrompt="1"/>
          </p:nvPr>
        </p:nvSpPr>
        <p:spPr>
          <a:xfrm>
            <a:off x="539750" y="1476375"/>
            <a:ext cx="3055940" cy="470120"/>
          </a:xfrm>
        </p:spPr>
        <p:txBody>
          <a:bodyPr anchor="t" anchorCtr="0"/>
          <a:lstStyle>
            <a:lvl1pPr marL="0" indent="0">
              <a:buNone/>
              <a:defRPr sz="1200"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dirty="0"/>
              <a:t>Click to add subtitle</a:t>
            </a:r>
          </a:p>
        </p:txBody>
      </p:sp>
      <p:sp>
        <p:nvSpPr>
          <p:cNvPr id="4" name="Content Placeholder 3"/>
          <p:cNvSpPr>
            <a:spLocks noGrp="1"/>
          </p:cNvSpPr>
          <p:nvPr>
            <p:ph sz="half" idx="2"/>
          </p:nvPr>
        </p:nvSpPr>
        <p:spPr>
          <a:xfrm>
            <a:off x="539750" y="2127471"/>
            <a:ext cx="3055937" cy="4460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3816351" y="1492390"/>
            <a:ext cx="3054350" cy="454105"/>
          </a:xfrm>
        </p:spPr>
        <p:txBody>
          <a:bodyPr anchor="t" anchorCtr="0"/>
          <a:lstStyle>
            <a:lvl1pPr marL="0" indent="0">
              <a:buNone/>
              <a:defRPr sz="1200"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dirty="0"/>
              <a:t>Click to add subtitle</a:t>
            </a:r>
          </a:p>
        </p:txBody>
      </p:sp>
      <p:sp>
        <p:nvSpPr>
          <p:cNvPr id="6" name="Content Placeholder 5"/>
          <p:cNvSpPr>
            <a:spLocks noGrp="1"/>
          </p:cNvSpPr>
          <p:nvPr>
            <p:ph sz="quarter" idx="4"/>
          </p:nvPr>
        </p:nvSpPr>
        <p:spPr>
          <a:xfrm>
            <a:off x="3816351" y="2127470"/>
            <a:ext cx="3054350" cy="4460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993B0418-04CD-1149-82BF-10786575F5F2}"/>
              </a:ext>
            </a:extLst>
          </p:cNvPr>
          <p:cNvSpPr>
            <a:spLocks noGrp="1"/>
          </p:cNvSpPr>
          <p:nvPr>
            <p:ph type="body" sz="quarter" idx="13" hasCustomPrompt="1"/>
          </p:nvPr>
        </p:nvSpPr>
        <p:spPr>
          <a:xfrm>
            <a:off x="7096125" y="1476375"/>
            <a:ext cx="3054350" cy="469900"/>
          </a:xfrm>
        </p:spPr>
        <p:txBody>
          <a:bodyPr/>
          <a:lstStyle>
            <a:lvl1pPr marL="0" indent="0">
              <a:buNone/>
              <a:defRPr sz="1200" b="1"/>
            </a:lvl1pPr>
          </a:lstStyle>
          <a:p>
            <a:pPr lvl="0"/>
            <a:r>
              <a:rPr lang="en-US" dirty="0"/>
              <a:t>Click to add subtitle</a:t>
            </a:r>
          </a:p>
        </p:txBody>
      </p:sp>
      <p:sp>
        <p:nvSpPr>
          <p:cNvPr id="13" name="Content Placeholder 12">
            <a:extLst>
              <a:ext uri="{FF2B5EF4-FFF2-40B4-BE49-F238E27FC236}">
                <a16:creationId xmlns:a16="http://schemas.microsoft.com/office/drawing/2014/main" id="{DD873361-7452-BA48-9EA3-3D6062385A21}"/>
              </a:ext>
            </a:extLst>
          </p:cNvPr>
          <p:cNvSpPr>
            <a:spLocks noGrp="1"/>
          </p:cNvSpPr>
          <p:nvPr>
            <p:ph sz="quarter" idx="14"/>
          </p:nvPr>
        </p:nvSpPr>
        <p:spPr>
          <a:xfrm>
            <a:off x="7089775" y="2127251"/>
            <a:ext cx="3060700" cy="4460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0681B1-E03F-8246-A7B4-2237137339CC}"/>
              </a:ext>
            </a:extLst>
          </p:cNvPr>
          <p:cNvSpPr>
            <a:spLocks noGrp="1"/>
          </p:cNvSpPr>
          <p:nvPr>
            <p:ph type="dt" sz="half" idx="15"/>
          </p:nvPr>
        </p:nvSpPr>
        <p:spPr/>
        <p:txBody>
          <a:bodyPr/>
          <a:lstStyle/>
          <a:p>
            <a:fld id="{F2CEAE60-62AF-4A20-868A-9138BD68A6CF}" type="datetime1">
              <a:rPr lang="en-GB" smtClean="0"/>
              <a:t>05/10/2022</a:t>
            </a:fld>
            <a:endParaRPr lang="en-US" dirty="0"/>
          </a:p>
        </p:txBody>
      </p:sp>
      <p:sp>
        <p:nvSpPr>
          <p:cNvPr id="15" name="Footer Placeholder 14">
            <a:extLst>
              <a:ext uri="{FF2B5EF4-FFF2-40B4-BE49-F238E27FC236}">
                <a16:creationId xmlns:a16="http://schemas.microsoft.com/office/drawing/2014/main" id="{595E9C67-02FB-934C-83F3-F3E39997B9FA}"/>
              </a:ext>
            </a:extLst>
          </p:cNvPr>
          <p:cNvSpPr>
            <a:spLocks noGrp="1"/>
          </p:cNvSpPr>
          <p:nvPr>
            <p:ph type="ftr" sz="quarter" idx="16"/>
          </p:nvPr>
        </p:nvSpPr>
        <p:spPr/>
        <p:txBody>
          <a:bodyPr/>
          <a:lstStyle/>
          <a:p>
            <a:endParaRPr lang="en-US" dirty="0"/>
          </a:p>
        </p:txBody>
      </p:sp>
      <p:sp>
        <p:nvSpPr>
          <p:cNvPr id="16" name="Slide Number Placeholder 15">
            <a:extLst>
              <a:ext uri="{FF2B5EF4-FFF2-40B4-BE49-F238E27FC236}">
                <a16:creationId xmlns:a16="http://schemas.microsoft.com/office/drawing/2014/main" id="{2BAC7A23-ACD9-644C-BFE1-6D9044E56192}"/>
              </a:ext>
            </a:extLst>
          </p:cNvPr>
          <p:cNvSpPr>
            <a:spLocks noGrp="1"/>
          </p:cNvSpPr>
          <p:nvPr>
            <p:ph type="sldNum" sz="quarter" idx="17"/>
          </p:nvPr>
        </p:nvSpPr>
        <p:spPr/>
        <p:txBody>
          <a:bodyPr/>
          <a:lstStyle/>
          <a:p>
            <a:fld id="{99A355F5-91DB-364E-9ADB-D824C3FE291A}" type="slidenum">
              <a:rPr lang="en-US" smtClean="0"/>
              <a:pPr/>
              <a:t>‹#›</a:t>
            </a:fld>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93600" y="6651535"/>
            <a:ext cx="176896" cy="446400"/>
          </a:xfrm>
          <a:prstGeom prst="rect">
            <a:avLst/>
          </a:prstGeom>
        </p:spPr>
      </p:pic>
    </p:spTree>
    <p:extLst>
      <p:ext uri="{BB962C8B-B14F-4D97-AF65-F5344CB8AC3E}">
        <p14:creationId xmlns:p14="http://schemas.microsoft.com/office/powerpoint/2010/main" val="369161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lumn - Sil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610724" cy="755650"/>
          </a:xfrm>
        </p:spPr>
        <p:txBody>
          <a:bodyPr/>
          <a:lstStyle/>
          <a:p>
            <a:r>
              <a:rPr lang="en-US" dirty="0"/>
              <a:t>CLICK TO EDIT MASTER TITLE STYLE</a:t>
            </a:r>
          </a:p>
        </p:txBody>
      </p:sp>
      <p:sp>
        <p:nvSpPr>
          <p:cNvPr id="3" name="Text Placeholder 2"/>
          <p:cNvSpPr>
            <a:spLocks noGrp="1"/>
          </p:cNvSpPr>
          <p:nvPr>
            <p:ph type="body" idx="1" hasCustomPrompt="1"/>
          </p:nvPr>
        </p:nvSpPr>
        <p:spPr>
          <a:xfrm>
            <a:off x="539750" y="1476375"/>
            <a:ext cx="2243140" cy="470120"/>
          </a:xfrm>
        </p:spPr>
        <p:txBody>
          <a:bodyPr anchor="t" anchorCtr="0"/>
          <a:lstStyle>
            <a:lvl1pPr marL="0" indent="0">
              <a:buNone/>
              <a:defRPr sz="1200"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dirty="0"/>
              <a:t>Click to add subtitle</a:t>
            </a:r>
          </a:p>
        </p:txBody>
      </p:sp>
      <p:sp>
        <p:nvSpPr>
          <p:cNvPr id="4" name="Content Placeholder 3"/>
          <p:cNvSpPr>
            <a:spLocks noGrp="1"/>
          </p:cNvSpPr>
          <p:nvPr>
            <p:ph sz="half" idx="2"/>
          </p:nvPr>
        </p:nvSpPr>
        <p:spPr>
          <a:xfrm>
            <a:off x="539751" y="2127471"/>
            <a:ext cx="2243138" cy="4460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2995613" y="1492390"/>
            <a:ext cx="2243138" cy="454105"/>
          </a:xfrm>
        </p:spPr>
        <p:txBody>
          <a:bodyPr anchor="t" anchorCtr="0"/>
          <a:lstStyle>
            <a:lvl1pPr marL="0" indent="0">
              <a:buNone/>
              <a:defRPr sz="1200"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dirty="0"/>
              <a:t>Click to add subtitle</a:t>
            </a:r>
          </a:p>
        </p:txBody>
      </p:sp>
      <p:sp>
        <p:nvSpPr>
          <p:cNvPr id="6" name="Content Placeholder 5"/>
          <p:cNvSpPr>
            <a:spLocks noGrp="1"/>
          </p:cNvSpPr>
          <p:nvPr>
            <p:ph sz="quarter" idx="4"/>
          </p:nvPr>
        </p:nvSpPr>
        <p:spPr>
          <a:xfrm>
            <a:off x="2995613" y="2127470"/>
            <a:ext cx="2243138" cy="4460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993B0418-04CD-1149-82BF-10786575F5F2}"/>
              </a:ext>
            </a:extLst>
          </p:cNvPr>
          <p:cNvSpPr>
            <a:spLocks noGrp="1"/>
          </p:cNvSpPr>
          <p:nvPr>
            <p:ph type="body" sz="quarter" idx="13" hasCustomPrompt="1"/>
          </p:nvPr>
        </p:nvSpPr>
        <p:spPr>
          <a:xfrm>
            <a:off x="5461000" y="1476375"/>
            <a:ext cx="2238484" cy="469900"/>
          </a:xfrm>
        </p:spPr>
        <p:txBody>
          <a:bodyPr/>
          <a:lstStyle>
            <a:lvl1pPr marL="0" indent="0">
              <a:buNone/>
              <a:defRPr sz="1200" b="1"/>
            </a:lvl1pPr>
          </a:lstStyle>
          <a:p>
            <a:pPr lvl="0"/>
            <a:r>
              <a:rPr lang="en-US" dirty="0"/>
              <a:t>Click to add subtitle</a:t>
            </a:r>
          </a:p>
        </p:txBody>
      </p:sp>
      <p:sp>
        <p:nvSpPr>
          <p:cNvPr id="13" name="Content Placeholder 12">
            <a:extLst>
              <a:ext uri="{FF2B5EF4-FFF2-40B4-BE49-F238E27FC236}">
                <a16:creationId xmlns:a16="http://schemas.microsoft.com/office/drawing/2014/main" id="{DD873361-7452-BA48-9EA3-3D6062385A21}"/>
              </a:ext>
            </a:extLst>
          </p:cNvPr>
          <p:cNvSpPr>
            <a:spLocks noGrp="1"/>
          </p:cNvSpPr>
          <p:nvPr>
            <p:ph sz="quarter" idx="14"/>
          </p:nvPr>
        </p:nvSpPr>
        <p:spPr>
          <a:xfrm>
            <a:off x="5454650" y="2127251"/>
            <a:ext cx="2243138" cy="4460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9D802E1-D22E-3748-A427-6EDAA16D2131}"/>
              </a:ext>
            </a:extLst>
          </p:cNvPr>
          <p:cNvSpPr>
            <a:spLocks noGrp="1"/>
          </p:cNvSpPr>
          <p:nvPr>
            <p:ph type="body" sz="quarter" idx="15" hasCustomPrompt="1"/>
          </p:nvPr>
        </p:nvSpPr>
        <p:spPr>
          <a:xfrm>
            <a:off x="7908925" y="1476375"/>
            <a:ext cx="2241550" cy="469900"/>
          </a:xfrm>
        </p:spPr>
        <p:txBody>
          <a:bodyPr/>
          <a:lstStyle>
            <a:lvl1pPr marL="0" indent="0">
              <a:buNone/>
              <a:defRPr sz="1200" b="1"/>
            </a:lvl1pPr>
          </a:lstStyle>
          <a:p>
            <a:pPr lvl="0"/>
            <a:r>
              <a:rPr lang="en-US" dirty="0"/>
              <a:t>Click to add subtitle</a:t>
            </a:r>
          </a:p>
        </p:txBody>
      </p:sp>
      <p:sp>
        <p:nvSpPr>
          <p:cNvPr id="15" name="Content Placeholder 14">
            <a:extLst>
              <a:ext uri="{FF2B5EF4-FFF2-40B4-BE49-F238E27FC236}">
                <a16:creationId xmlns:a16="http://schemas.microsoft.com/office/drawing/2014/main" id="{EB17F31E-8237-5F45-BAD6-55EBD8A0C01F}"/>
              </a:ext>
            </a:extLst>
          </p:cNvPr>
          <p:cNvSpPr>
            <a:spLocks noGrp="1"/>
          </p:cNvSpPr>
          <p:nvPr>
            <p:ph sz="quarter" idx="16"/>
          </p:nvPr>
        </p:nvSpPr>
        <p:spPr>
          <a:xfrm>
            <a:off x="7908925" y="2127251"/>
            <a:ext cx="2241550" cy="4460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FDCBA6ED-3A38-E04D-9377-8FD2F2870C0E}"/>
              </a:ext>
            </a:extLst>
          </p:cNvPr>
          <p:cNvSpPr>
            <a:spLocks noGrp="1"/>
          </p:cNvSpPr>
          <p:nvPr>
            <p:ph type="dt" sz="half" idx="17"/>
          </p:nvPr>
        </p:nvSpPr>
        <p:spPr/>
        <p:txBody>
          <a:bodyPr/>
          <a:lstStyle/>
          <a:p>
            <a:fld id="{D1D900AC-2382-4251-AF12-11CC3ECA7E8E}" type="datetime1">
              <a:rPr lang="en-GB" smtClean="0"/>
              <a:t>05/10/2022</a:t>
            </a:fld>
            <a:endParaRPr lang="en-US" dirty="0"/>
          </a:p>
        </p:txBody>
      </p:sp>
      <p:sp>
        <p:nvSpPr>
          <p:cNvPr id="17" name="Footer Placeholder 16">
            <a:extLst>
              <a:ext uri="{FF2B5EF4-FFF2-40B4-BE49-F238E27FC236}">
                <a16:creationId xmlns:a16="http://schemas.microsoft.com/office/drawing/2014/main" id="{C0738AA9-1180-2F43-A04A-F329BF383827}"/>
              </a:ext>
            </a:extLst>
          </p:cNvPr>
          <p:cNvSpPr>
            <a:spLocks noGrp="1"/>
          </p:cNvSpPr>
          <p:nvPr>
            <p:ph type="ftr" sz="quarter" idx="18"/>
          </p:nvPr>
        </p:nvSpPr>
        <p:spPr/>
        <p:txBody>
          <a:bodyPr/>
          <a:lstStyle/>
          <a:p>
            <a:endParaRPr lang="en-US" dirty="0"/>
          </a:p>
        </p:txBody>
      </p:sp>
      <p:sp>
        <p:nvSpPr>
          <p:cNvPr id="18" name="Slide Number Placeholder 17">
            <a:extLst>
              <a:ext uri="{FF2B5EF4-FFF2-40B4-BE49-F238E27FC236}">
                <a16:creationId xmlns:a16="http://schemas.microsoft.com/office/drawing/2014/main" id="{27FB461A-F6B5-4841-8115-40FBC6027221}"/>
              </a:ext>
            </a:extLst>
          </p:cNvPr>
          <p:cNvSpPr>
            <a:spLocks noGrp="1"/>
          </p:cNvSpPr>
          <p:nvPr>
            <p:ph type="sldNum" sz="quarter" idx="19"/>
          </p:nvPr>
        </p:nvSpPr>
        <p:spPr/>
        <p:txBody>
          <a:bodyPr/>
          <a:lstStyle/>
          <a:p>
            <a:fld id="{99A355F5-91DB-364E-9ADB-D824C3FE291A}" type="slidenum">
              <a:rPr lang="en-US" smtClean="0"/>
              <a:pPr/>
              <a:t>‹#›</a:t>
            </a:fld>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93600" y="6651535"/>
            <a:ext cx="176896" cy="446400"/>
          </a:xfrm>
          <a:prstGeom prst="rect">
            <a:avLst/>
          </a:prstGeom>
        </p:spPr>
      </p:pic>
    </p:spTree>
    <p:extLst>
      <p:ext uri="{BB962C8B-B14F-4D97-AF65-F5344CB8AC3E}">
        <p14:creationId xmlns:p14="http://schemas.microsoft.com/office/powerpoint/2010/main" val="3122196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Page - Silve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39750" y="539751"/>
            <a:ext cx="9610725" cy="6048374"/>
          </a:xfrm>
        </p:spPr>
        <p:txBody>
          <a:bodyPr/>
          <a:lstStyle>
            <a:lvl1pPr marL="0" indent="0" algn="ctr">
              <a:buNone/>
              <a:defRPr>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[Add an image, chart or smart art]</a:t>
            </a:r>
          </a:p>
        </p:txBody>
      </p:sp>
      <p:sp>
        <p:nvSpPr>
          <p:cNvPr id="2" name="Date Placeholder 1">
            <a:extLst>
              <a:ext uri="{FF2B5EF4-FFF2-40B4-BE49-F238E27FC236}">
                <a16:creationId xmlns:a16="http://schemas.microsoft.com/office/drawing/2014/main" id="{694388D6-7E72-1445-A8F2-53928F89A3D8}"/>
              </a:ext>
            </a:extLst>
          </p:cNvPr>
          <p:cNvSpPr>
            <a:spLocks noGrp="1"/>
          </p:cNvSpPr>
          <p:nvPr>
            <p:ph type="dt" sz="half" idx="10"/>
          </p:nvPr>
        </p:nvSpPr>
        <p:spPr/>
        <p:txBody>
          <a:bodyPr/>
          <a:lstStyle>
            <a:lvl1pPr>
              <a:defRPr>
                <a:solidFill>
                  <a:schemeClr val="bg1"/>
                </a:solidFill>
              </a:defRPr>
            </a:lvl1pPr>
          </a:lstStyle>
          <a:p>
            <a:fld id="{2B7350D1-60CD-4289-B5C5-028F3ED3D787}" type="datetime1">
              <a:rPr lang="en-GB" smtClean="0"/>
              <a:t>05/10/2022</a:t>
            </a:fld>
            <a:endParaRPr lang="en-US" dirty="0"/>
          </a:p>
        </p:txBody>
      </p:sp>
      <p:sp>
        <p:nvSpPr>
          <p:cNvPr id="8" name="Footer Placeholder 7">
            <a:extLst>
              <a:ext uri="{FF2B5EF4-FFF2-40B4-BE49-F238E27FC236}">
                <a16:creationId xmlns:a16="http://schemas.microsoft.com/office/drawing/2014/main" id="{D316F746-DCB2-F347-8B06-DB6C6EE608F6}"/>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7B0728F1-965B-E343-BA58-2332FDBE1C2E}"/>
              </a:ext>
            </a:extLst>
          </p:cNvPr>
          <p:cNvSpPr>
            <a:spLocks noGrp="1"/>
          </p:cNvSpPr>
          <p:nvPr>
            <p:ph type="sldNum" sz="quarter" idx="12"/>
          </p:nvPr>
        </p:nvSpPr>
        <p:spPr/>
        <p:txBody>
          <a:bodyPr/>
          <a:lstStyle>
            <a:lvl1pPr>
              <a:defRPr>
                <a:solidFill>
                  <a:schemeClr val="bg1"/>
                </a:solidFill>
              </a:defRPr>
            </a:lvl1pPr>
          </a:lstStyle>
          <a:p>
            <a:fld id="{99A355F5-91DB-364E-9ADB-D824C3FE291A}"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93600" y="6651535"/>
            <a:ext cx="176896" cy="446400"/>
          </a:xfrm>
          <a:prstGeom prst="rect">
            <a:avLst/>
          </a:prstGeom>
        </p:spPr>
      </p:pic>
    </p:spTree>
    <p:extLst>
      <p:ext uri="{BB962C8B-B14F-4D97-AF65-F5344CB8AC3E}">
        <p14:creationId xmlns:p14="http://schemas.microsoft.com/office/powerpoint/2010/main" val="52615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Page - Silve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0" y="0"/>
            <a:ext cx="10691813" cy="7559675"/>
          </a:xfrm>
        </p:spPr>
        <p:txBody>
          <a:bodyPr lIns="360000" tIns="360000" rIns="360000" bIns="360000"/>
          <a:lstStyle>
            <a:lvl1pPr marL="0" indent="0" algn="ctr">
              <a:buNone/>
              <a:defRPr>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[Add an image, chart or smart art]</a:t>
            </a:r>
          </a:p>
        </p:txBody>
      </p:sp>
    </p:spTree>
    <p:extLst>
      <p:ext uri="{BB962C8B-B14F-4D97-AF65-F5344CB8AC3E}">
        <p14:creationId xmlns:p14="http://schemas.microsoft.com/office/powerpoint/2010/main" val="1091112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ck Page - Whit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25EDE0-AD01-C04D-82D0-870B4479B7B5}"/>
              </a:ext>
            </a:extLst>
          </p:cNvPr>
          <p:cNvSpPr txBox="1"/>
          <p:nvPr userDrawn="1"/>
        </p:nvSpPr>
        <p:spPr>
          <a:xfrm>
            <a:off x="540000" y="6796368"/>
            <a:ext cx="9610725" cy="432000"/>
          </a:xfrm>
          <a:prstGeom prst="rect">
            <a:avLst/>
          </a:prstGeom>
          <a:noFill/>
        </p:spPr>
        <p:txBody>
          <a:bodyPr wrap="square" lIns="0" tIns="0" rIns="0" bIns="0" rtlCol="0">
            <a:spAutoFit/>
          </a:bodyPr>
          <a:lstStyle/>
          <a:p>
            <a:pPr marL="0" marR="0" lvl="0" indent="0" algn="l" defTabSz="457200" rtl="0" eaLnBrk="1" fontAlgn="auto" latinLnBrk="0" hangingPunct="1">
              <a:lnSpc>
                <a:spcPts val="700"/>
              </a:lnSpc>
              <a:spcBef>
                <a:spcPts val="0"/>
              </a:spcBef>
              <a:spcAft>
                <a:spcPts val="0"/>
              </a:spcAft>
              <a:buClrTx/>
              <a:buSzTx/>
              <a:buFontTx/>
              <a:buNone/>
              <a:tabLst/>
              <a:defRPr/>
            </a:pPr>
            <a:r>
              <a:rPr lang="en-GB" sz="600" kern="0" baseline="0" dirty="0">
                <a:solidFill>
                  <a:schemeClr val="accent1"/>
                </a:solidFill>
                <a:effectLst/>
                <a:latin typeface="Arial" panose="020B0604020202020204" pitchFamily="34" charset="0"/>
                <a:ea typeface="+mn-ea"/>
                <a:cs typeface="Arial" panose="020B0604020202020204" pitchFamily="34" charset="0"/>
              </a:rPr>
              <a:t>© Addleshaw Goddard LLP.  This document is for general information only and is correct as at the publication date.  It is not legal advice, and Addleshaw Goddard assumes no duty of care or liability to any party in respect of its content.  Addleshaw Goddard is an international legal practice carried on by Addleshaw Goddard LLP and its affiliated undertakings – please refer to the Legal Notices section of our website for country-specific regulatory information.</a:t>
            </a:r>
          </a:p>
          <a:p>
            <a:pPr marL="0" marR="0" lvl="0" indent="0" algn="l" defTabSz="457200" rtl="0" eaLnBrk="1" fontAlgn="auto" latinLnBrk="0" hangingPunct="1">
              <a:lnSpc>
                <a:spcPts val="700"/>
              </a:lnSpc>
              <a:spcBef>
                <a:spcPts val="0"/>
              </a:spcBef>
              <a:spcAft>
                <a:spcPts val="0"/>
              </a:spcAft>
              <a:buClrTx/>
              <a:buSzTx/>
              <a:buFontTx/>
              <a:buNone/>
              <a:tabLst/>
              <a:defRPr/>
            </a:pPr>
            <a:endParaRPr lang="en-GB" sz="600" kern="0" baseline="0" dirty="0">
              <a:solidFill>
                <a:schemeClr val="accent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ts val="700"/>
              </a:lnSpc>
              <a:spcBef>
                <a:spcPts val="0"/>
              </a:spcBef>
              <a:spcAft>
                <a:spcPts val="0"/>
              </a:spcAft>
              <a:buClrTx/>
              <a:buSzTx/>
              <a:buFontTx/>
              <a:buNone/>
              <a:tabLst/>
              <a:defRPr/>
            </a:pPr>
            <a:r>
              <a:rPr lang="en-GB" sz="600" kern="0" baseline="0" dirty="0">
                <a:solidFill>
                  <a:schemeClr val="accent1"/>
                </a:solidFill>
                <a:effectLst/>
                <a:latin typeface="Arial" panose="020B0604020202020204" pitchFamily="34" charset="0"/>
                <a:ea typeface="+mn-ea"/>
                <a:cs typeface="Arial" panose="020B0604020202020204" pitchFamily="34" charset="0"/>
              </a:rPr>
              <a:t>For further information, including about how we process your personal data, please consult our website www.addleshawgoddard.com or www.aglaw.com.</a:t>
            </a:r>
            <a:endParaRPr lang="en-US" sz="600" kern="0" baseline="0" dirty="0">
              <a:solidFill>
                <a:schemeClr val="accent1"/>
              </a:solidFill>
              <a:latin typeface="Arial" panose="020B0604020202020204" pitchFamily="34" charset="0"/>
              <a:cs typeface="Arial" panose="020B0604020202020204" pitchFamily="34" charset="0"/>
            </a:endParaRPr>
          </a:p>
        </p:txBody>
      </p:sp>
      <p:sp>
        <p:nvSpPr>
          <p:cNvPr id="8" name="TextBox 7"/>
          <p:cNvSpPr txBox="1"/>
          <p:nvPr userDrawn="1"/>
        </p:nvSpPr>
        <p:spPr>
          <a:xfrm>
            <a:off x="4445907" y="3636000"/>
            <a:ext cx="1800000" cy="252000"/>
          </a:xfrm>
          <a:prstGeom prst="rect">
            <a:avLst/>
          </a:prstGeom>
        </p:spPr>
        <p:txBody>
          <a:bodyPr wrap="square" lIns="0" tIns="0" rIns="0" bIns="0" rtlCol="0" anchor="b" anchorCtr="0">
            <a:spAutoFit/>
          </a:bodyPr>
          <a:lstStyle/>
          <a:p>
            <a:pPr algn="l">
              <a:lnSpc>
                <a:spcPts val="1900"/>
              </a:lnSpc>
            </a:pPr>
            <a:r>
              <a:rPr lang="en-GB" sz="1200" b="1" kern="0" spc="0" baseline="0" dirty="0">
                <a:solidFill>
                  <a:schemeClr val="accent1"/>
                </a:solidFill>
                <a:latin typeface="+mn-lt"/>
                <a:ea typeface="+mn-ea"/>
                <a:cs typeface="Gotham Bold"/>
              </a:rPr>
              <a:t>addleshawgoddard.com</a:t>
            </a:r>
          </a:p>
        </p:txBody>
      </p:sp>
      <p:sp>
        <p:nvSpPr>
          <p:cNvPr id="6" name="object 4"/>
          <p:cNvSpPr txBox="1"/>
          <p:nvPr userDrawn="1"/>
        </p:nvSpPr>
        <p:spPr>
          <a:xfrm>
            <a:off x="3153600" y="3312000"/>
            <a:ext cx="4788000" cy="349407"/>
          </a:xfrm>
          <a:prstGeom prst="rect">
            <a:avLst/>
          </a:prstGeom>
        </p:spPr>
        <p:txBody>
          <a:bodyPr vert="horz" wrap="square" lIns="0" tIns="0" rIns="0" bIns="0" rtlCol="0" anchor="ctr" anchorCtr="1">
            <a:noAutofit/>
          </a:bodyPr>
          <a:lstStyle/>
          <a:p>
            <a:pPr marR="365760" algn="ctr">
              <a:lnSpc>
                <a:spcPts val="2000"/>
              </a:lnSpc>
              <a:spcBef>
                <a:spcPts val="0"/>
              </a:spcBef>
              <a:spcAft>
                <a:spcPts val="600"/>
              </a:spcAft>
            </a:pPr>
            <a:r>
              <a:rPr lang="en-GB" sz="2000" b="1" kern="0" spc="0" baseline="0" dirty="0">
                <a:solidFill>
                  <a:schemeClr val="accent1"/>
                </a:solidFill>
                <a:latin typeface="+mn-lt"/>
                <a:cs typeface="Gotham Bold"/>
              </a:rPr>
              <a:t>MORE IMAGINATION </a:t>
            </a:r>
            <a:r>
              <a:rPr lang="en-GB" sz="2000" b="1" kern="0" spc="0" baseline="0" dirty="0">
                <a:solidFill>
                  <a:schemeClr val="accent6"/>
                </a:solidFill>
                <a:latin typeface="+mn-lt"/>
                <a:cs typeface="Gotham Bold"/>
              </a:rPr>
              <a:t>MORE IMPACT</a:t>
            </a:r>
            <a:endParaRPr sz="2000" b="1" kern="0" spc="0" baseline="0" dirty="0">
              <a:solidFill>
                <a:schemeClr val="accent6"/>
              </a:solidFill>
              <a:latin typeface="+mn-lt"/>
              <a:cs typeface="Gotham Bold"/>
            </a:endParaRPr>
          </a:p>
        </p:txBody>
      </p:sp>
    </p:spTree>
    <p:extLst>
      <p:ext uri="{BB962C8B-B14F-4D97-AF65-F5344CB8AC3E}">
        <p14:creationId xmlns:p14="http://schemas.microsoft.com/office/powerpoint/2010/main" val="755094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39750"/>
            <a:ext cx="9610725" cy="755650"/>
          </a:xfrm>
        </p:spPr>
        <p:txBody>
          <a:bodyPr anchor="t" anchorCtr="0"/>
          <a:lstStyle>
            <a:lvl1pPr>
              <a:defRPr cap="all" baseline="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539750" y="1476376"/>
            <a:ext cx="9610725" cy="5111750"/>
          </a:xfrm>
        </p:spPr>
        <p:txBody>
          <a:bodyPr/>
          <a:lstStyle>
            <a:lvl1pPr>
              <a:buClr>
                <a:schemeClr val="accent1"/>
              </a:buClr>
              <a:defRPr>
                <a:solidFill>
                  <a:schemeClr val="tx2"/>
                </a:solidFill>
              </a:defRPr>
            </a:lvl1pPr>
            <a:lvl2pPr>
              <a:buClr>
                <a:schemeClr val="accent1"/>
              </a:buClr>
              <a:defRPr>
                <a:solidFill>
                  <a:schemeClr val="tx2"/>
                </a:solidFill>
              </a:defRPr>
            </a:lvl2pPr>
            <a:lvl3pPr>
              <a:buClr>
                <a:schemeClr val="accent1"/>
              </a:buClr>
              <a:defRPr>
                <a:solidFill>
                  <a:schemeClr val="tx2"/>
                </a:solidFill>
              </a:defRPr>
            </a:lvl3pPr>
            <a:lvl4pPr>
              <a:buClr>
                <a:schemeClr val="accent1"/>
              </a:buClr>
              <a:defRPr>
                <a:solidFill>
                  <a:schemeClr val="tx2"/>
                </a:solidFill>
              </a:defRPr>
            </a:lvl4pPr>
            <a:lvl5pPr>
              <a:buClr>
                <a:schemeClr val="accent1"/>
              </a:buCl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14BB4D3D-9310-2741-8986-06E0544E490B}"/>
              </a:ext>
            </a:extLst>
          </p:cNvPr>
          <p:cNvSpPr>
            <a:spLocks noGrp="1"/>
          </p:cNvSpPr>
          <p:nvPr>
            <p:ph type="dt" sz="half" idx="10"/>
          </p:nvPr>
        </p:nvSpPr>
        <p:spPr/>
        <p:txBody>
          <a:bodyPr/>
          <a:lstStyle/>
          <a:p>
            <a:fld id="{E03EDBFC-EC45-4FC0-ADDD-4C3922B35EA8}" type="datetime1">
              <a:rPr lang="en-GB" smtClean="0"/>
              <a:t>05/10/2022</a:t>
            </a:fld>
            <a:endParaRPr lang="en-US" dirty="0"/>
          </a:p>
        </p:txBody>
      </p:sp>
      <p:sp>
        <p:nvSpPr>
          <p:cNvPr id="9" name="Footer Placeholder 8">
            <a:extLst>
              <a:ext uri="{FF2B5EF4-FFF2-40B4-BE49-F238E27FC236}">
                <a16:creationId xmlns:a16="http://schemas.microsoft.com/office/drawing/2014/main" id="{5007BD4E-29B3-F04D-9682-BF5511DF8C75}"/>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874CBFB-C127-6547-AF6C-F0F2E03405C3}"/>
              </a:ext>
            </a:extLst>
          </p:cNvPr>
          <p:cNvSpPr>
            <a:spLocks noGrp="1"/>
          </p:cNvSpPr>
          <p:nvPr>
            <p:ph type="sldNum" sz="quarter" idx="12"/>
          </p:nvPr>
        </p:nvSpPr>
        <p:spPr/>
        <p:txBody>
          <a:bodyPr/>
          <a:lstStyle/>
          <a:p>
            <a:fld id="{99A355F5-91DB-364E-9ADB-D824C3FE291A}" type="slidenum">
              <a:rPr lang="en-US" smtClean="0"/>
              <a:pPr/>
              <a:t>‹#›</a:t>
            </a:fld>
            <a:endParaRPr lang="en-US" dirty="0"/>
          </a:p>
        </p:txBody>
      </p:sp>
      <p:pic>
        <p:nvPicPr>
          <p:cNvPr id="12" name="Logo" descr="Addleshaw Goddard (logo)">
            <a:extLst>
              <a:ext uri="{FF2B5EF4-FFF2-40B4-BE49-F238E27FC236}">
                <a16:creationId xmlns:a16="http://schemas.microsoft.com/office/drawing/2014/main" id="{6D2BE7F0-5A7E-6D45-9E09-3BF70957C8B3}"/>
              </a:ext>
            </a:extLst>
          </p:cNvPr>
          <p:cNvPicPr>
            <a:picLocks noChangeAspect="1"/>
          </p:cNvPicPr>
          <p:nvPr userDrawn="1"/>
        </p:nvPicPr>
        <p:blipFill rotWithShape="1">
          <a:blip r:embed="rId2"/>
          <a:srcRect r="89903"/>
          <a:stretch/>
        </p:blipFill>
        <p:spPr>
          <a:xfrm>
            <a:off x="9995202" y="6651535"/>
            <a:ext cx="181739" cy="447333"/>
          </a:xfrm>
          <a:prstGeom prst="rect">
            <a:avLst/>
          </a:prstGeom>
        </p:spPr>
      </p:pic>
    </p:spTree>
    <p:extLst>
      <p:ext uri="{BB962C8B-B14F-4D97-AF65-F5344CB8AC3E}">
        <p14:creationId xmlns:p14="http://schemas.microsoft.com/office/powerpoint/2010/main" val="3245320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dirty="0"/>
              <a:t>CLICK TO EDIT MASTER TITLE STYLE</a:t>
            </a:r>
          </a:p>
        </p:txBody>
      </p:sp>
      <p:sp>
        <p:nvSpPr>
          <p:cNvPr id="3" name="Content Placeholder 2"/>
          <p:cNvSpPr>
            <a:spLocks noGrp="1"/>
          </p:cNvSpPr>
          <p:nvPr>
            <p:ph sz="half" idx="1"/>
          </p:nvPr>
        </p:nvSpPr>
        <p:spPr>
          <a:xfrm>
            <a:off x="539750" y="2245166"/>
            <a:ext cx="4697413" cy="434295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54650" y="2245166"/>
            <a:ext cx="4695825" cy="434295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7D727E1E-B9F5-0E4C-81C3-51F41255A775}"/>
              </a:ext>
            </a:extLst>
          </p:cNvPr>
          <p:cNvSpPr>
            <a:spLocks noGrp="1"/>
          </p:cNvSpPr>
          <p:nvPr>
            <p:ph type="body" sz="quarter" idx="13" hasCustomPrompt="1"/>
          </p:nvPr>
        </p:nvSpPr>
        <p:spPr>
          <a:xfrm>
            <a:off x="539750" y="1476375"/>
            <a:ext cx="9610725" cy="587815"/>
          </a:xfrm>
        </p:spPr>
        <p:txBody>
          <a:bodyPr/>
          <a:lstStyle>
            <a:lvl1pPr marL="0" indent="0">
              <a:buNone/>
              <a:defRPr sz="1600"/>
            </a:lvl1pPr>
          </a:lstStyle>
          <a:p>
            <a:pPr lvl="0"/>
            <a:r>
              <a:rPr lang="en-US" dirty="0"/>
              <a:t>Click to add subtitle</a:t>
            </a:r>
          </a:p>
        </p:txBody>
      </p:sp>
      <p:sp>
        <p:nvSpPr>
          <p:cNvPr id="8" name="Date Placeholder 7">
            <a:extLst>
              <a:ext uri="{FF2B5EF4-FFF2-40B4-BE49-F238E27FC236}">
                <a16:creationId xmlns:a16="http://schemas.microsoft.com/office/drawing/2014/main" id="{86EC5601-5555-FA4B-B320-70DA7C350A4B}"/>
              </a:ext>
            </a:extLst>
          </p:cNvPr>
          <p:cNvSpPr>
            <a:spLocks noGrp="1"/>
          </p:cNvSpPr>
          <p:nvPr>
            <p:ph type="dt" sz="half" idx="14"/>
          </p:nvPr>
        </p:nvSpPr>
        <p:spPr/>
        <p:txBody>
          <a:bodyPr/>
          <a:lstStyle/>
          <a:p>
            <a:fld id="{B025067E-426E-4267-9251-A2FF242EDC00}" type="datetime1">
              <a:rPr lang="en-GB" smtClean="0"/>
              <a:t>05/10/2022</a:t>
            </a:fld>
            <a:endParaRPr lang="en-US" dirty="0"/>
          </a:p>
        </p:txBody>
      </p:sp>
      <p:sp>
        <p:nvSpPr>
          <p:cNvPr id="12" name="Footer Placeholder 11">
            <a:extLst>
              <a:ext uri="{FF2B5EF4-FFF2-40B4-BE49-F238E27FC236}">
                <a16:creationId xmlns:a16="http://schemas.microsoft.com/office/drawing/2014/main" id="{11E9E9F9-806F-BB45-A376-C54263843614}"/>
              </a:ext>
            </a:extLst>
          </p:cNvPr>
          <p:cNvSpPr>
            <a:spLocks noGrp="1"/>
          </p:cNvSpPr>
          <p:nvPr>
            <p:ph type="ftr" sz="quarter" idx="15"/>
          </p:nvPr>
        </p:nvSpPr>
        <p:spPr/>
        <p:txBody>
          <a:bodyPr/>
          <a:lstStyle/>
          <a:p>
            <a:endParaRPr lang="en-US" dirty="0"/>
          </a:p>
        </p:txBody>
      </p:sp>
      <p:sp>
        <p:nvSpPr>
          <p:cNvPr id="13" name="Slide Number Placeholder 12">
            <a:extLst>
              <a:ext uri="{FF2B5EF4-FFF2-40B4-BE49-F238E27FC236}">
                <a16:creationId xmlns:a16="http://schemas.microsoft.com/office/drawing/2014/main" id="{2BB25BD9-2377-544A-BF2D-56DED0D2A5FD}"/>
              </a:ext>
            </a:extLst>
          </p:cNvPr>
          <p:cNvSpPr>
            <a:spLocks noGrp="1"/>
          </p:cNvSpPr>
          <p:nvPr>
            <p:ph type="sldNum" sz="quarter" idx="16"/>
          </p:nvPr>
        </p:nvSpPr>
        <p:spPr/>
        <p:txBody>
          <a:bodyPr/>
          <a:lstStyle/>
          <a:p>
            <a:fld id="{99A355F5-91DB-364E-9ADB-D824C3FE291A}" type="slidenum">
              <a:rPr lang="en-US" smtClean="0"/>
              <a:pPr/>
              <a:t>‹#›</a:t>
            </a:fld>
            <a:endParaRPr lang="en-US" dirty="0"/>
          </a:p>
        </p:txBody>
      </p:sp>
      <p:pic>
        <p:nvPicPr>
          <p:cNvPr id="11" name="Logo" descr="Addleshaw Goddard (logo)">
            <a:extLst>
              <a:ext uri="{FF2B5EF4-FFF2-40B4-BE49-F238E27FC236}">
                <a16:creationId xmlns:a16="http://schemas.microsoft.com/office/drawing/2014/main" id="{696F3469-BCE8-F54C-835B-FAF1E170A5BD}"/>
              </a:ext>
            </a:extLst>
          </p:cNvPr>
          <p:cNvPicPr>
            <a:picLocks noChangeAspect="1"/>
          </p:cNvPicPr>
          <p:nvPr userDrawn="1"/>
        </p:nvPicPr>
        <p:blipFill rotWithShape="1">
          <a:blip r:embed="rId2"/>
          <a:srcRect r="89903"/>
          <a:stretch/>
        </p:blipFill>
        <p:spPr>
          <a:xfrm>
            <a:off x="9995202" y="6651535"/>
            <a:ext cx="181739" cy="447333"/>
          </a:xfrm>
          <a:prstGeom prst="rect">
            <a:avLst/>
          </a:prstGeom>
        </p:spPr>
      </p:pic>
    </p:spTree>
    <p:extLst>
      <p:ext uri="{BB962C8B-B14F-4D97-AF65-F5344CB8AC3E}">
        <p14:creationId xmlns:p14="http://schemas.microsoft.com/office/powerpoint/2010/main" val="1256468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lumn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610724" cy="755650"/>
          </a:xfrm>
        </p:spPr>
        <p:txBody>
          <a:bodyPr/>
          <a:lstStyle>
            <a:lvl1pPr>
              <a:defRPr cap="all" baseline="0"/>
            </a:lvl1pPr>
          </a:lstStyle>
          <a:p>
            <a:r>
              <a:rPr lang="en-US" dirty="0"/>
              <a:t>CLICK TO EDIT MASTER TITLE STYLE</a:t>
            </a:r>
          </a:p>
        </p:txBody>
      </p:sp>
      <p:sp>
        <p:nvSpPr>
          <p:cNvPr id="3" name="Text Placeholder 2"/>
          <p:cNvSpPr>
            <a:spLocks noGrp="1"/>
          </p:cNvSpPr>
          <p:nvPr>
            <p:ph type="body" idx="1" hasCustomPrompt="1"/>
          </p:nvPr>
        </p:nvSpPr>
        <p:spPr>
          <a:xfrm>
            <a:off x="539750" y="1476375"/>
            <a:ext cx="3055940" cy="470120"/>
          </a:xfrm>
        </p:spPr>
        <p:txBody>
          <a:bodyPr anchor="t" anchorCtr="0"/>
          <a:lstStyle>
            <a:lvl1pPr marL="0" indent="0">
              <a:buNone/>
              <a:defRPr sz="1200"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dirty="0"/>
              <a:t>Click to add subtitle</a:t>
            </a:r>
          </a:p>
        </p:txBody>
      </p:sp>
      <p:sp>
        <p:nvSpPr>
          <p:cNvPr id="4" name="Content Placeholder 3"/>
          <p:cNvSpPr>
            <a:spLocks noGrp="1"/>
          </p:cNvSpPr>
          <p:nvPr>
            <p:ph sz="half" idx="2" hasCustomPrompt="1"/>
          </p:nvPr>
        </p:nvSpPr>
        <p:spPr>
          <a:xfrm>
            <a:off x="539750" y="2127471"/>
            <a:ext cx="3055937" cy="4460656"/>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p:txBody>
      </p:sp>
      <p:sp>
        <p:nvSpPr>
          <p:cNvPr id="5" name="Text Placeholder 4"/>
          <p:cNvSpPr>
            <a:spLocks noGrp="1"/>
          </p:cNvSpPr>
          <p:nvPr>
            <p:ph type="body" sz="quarter" idx="3" hasCustomPrompt="1"/>
          </p:nvPr>
        </p:nvSpPr>
        <p:spPr>
          <a:xfrm>
            <a:off x="3816351" y="1492390"/>
            <a:ext cx="3054350" cy="454105"/>
          </a:xfrm>
        </p:spPr>
        <p:txBody>
          <a:bodyPr anchor="t" anchorCtr="0"/>
          <a:lstStyle>
            <a:lvl1pPr marL="0" indent="0">
              <a:buNone/>
              <a:defRPr sz="1200"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dirty="0"/>
              <a:t>Click to add subtitle</a:t>
            </a:r>
          </a:p>
        </p:txBody>
      </p:sp>
      <p:sp>
        <p:nvSpPr>
          <p:cNvPr id="6" name="Content Placeholder 5"/>
          <p:cNvSpPr>
            <a:spLocks noGrp="1"/>
          </p:cNvSpPr>
          <p:nvPr>
            <p:ph sz="quarter" idx="4"/>
          </p:nvPr>
        </p:nvSpPr>
        <p:spPr>
          <a:xfrm>
            <a:off x="3816351" y="2127470"/>
            <a:ext cx="3054350" cy="4460656"/>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993B0418-04CD-1149-82BF-10786575F5F2}"/>
              </a:ext>
            </a:extLst>
          </p:cNvPr>
          <p:cNvSpPr>
            <a:spLocks noGrp="1"/>
          </p:cNvSpPr>
          <p:nvPr>
            <p:ph type="body" sz="quarter" idx="13" hasCustomPrompt="1"/>
          </p:nvPr>
        </p:nvSpPr>
        <p:spPr>
          <a:xfrm>
            <a:off x="7096125" y="1476375"/>
            <a:ext cx="3054350" cy="469900"/>
          </a:xfrm>
        </p:spPr>
        <p:txBody>
          <a:bodyPr/>
          <a:lstStyle>
            <a:lvl1pPr marL="0" indent="0">
              <a:buNone/>
              <a:defRPr sz="1200" b="1"/>
            </a:lvl1pPr>
          </a:lstStyle>
          <a:p>
            <a:pPr lvl="0"/>
            <a:r>
              <a:rPr lang="en-US" dirty="0"/>
              <a:t>Click to add subtitle</a:t>
            </a:r>
          </a:p>
        </p:txBody>
      </p:sp>
      <p:sp>
        <p:nvSpPr>
          <p:cNvPr id="13" name="Content Placeholder 12">
            <a:extLst>
              <a:ext uri="{FF2B5EF4-FFF2-40B4-BE49-F238E27FC236}">
                <a16:creationId xmlns:a16="http://schemas.microsoft.com/office/drawing/2014/main" id="{DD873361-7452-BA48-9EA3-3D6062385A21}"/>
              </a:ext>
            </a:extLst>
          </p:cNvPr>
          <p:cNvSpPr>
            <a:spLocks noGrp="1"/>
          </p:cNvSpPr>
          <p:nvPr>
            <p:ph sz="quarter" idx="14"/>
          </p:nvPr>
        </p:nvSpPr>
        <p:spPr>
          <a:xfrm>
            <a:off x="7089775" y="2127251"/>
            <a:ext cx="3060700" cy="4460866"/>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FF0681B1-E03F-8246-A7B4-2237137339CC}"/>
              </a:ext>
            </a:extLst>
          </p:cNvPr>
          <p:cNvSpPr>
            <a:spLocks noGrp="1"/>
          </p:cNvSpPr>
          <p:nvPr>
            <p:ph type="dt" sz="half" idx="15"/>
          </p:nvPr>
        </p:nvSpPr>
        <p:spPr/>
        <p:txBody>
          <a:bodyPr/>
          <a:lstStyle/>
          <a:p>
            <a:fld id="{B3F2FBA8-ACAE-46B4-AED5-1DB41A58C4A2}" type="datetime1">
              <a:rPr lang="en-GB" smtClean="0"/>
              <a:t>05/10/2022</a:t>
            </a:fld>
            <a:endParaRPr lang="en-US" dirty="0"/>
          </a:p>
        </p:txBody>
      </p:sp>
      <p:sp>
        <p:nvSpPr>
          <p:cNvPr id="15" name="Footer Placeholder 14">
            <a:extLst>
              <a:ext uri="{FF2B5EF4-FFF2-40B4-BE49-F238E27FC236}">
                <a16:creationId xmlns:a16="http://schemas.microsoft.com/office/drawing/2014/main" id="{595E9C67-02FB-934C-83F3-F3E39997B9FA}"/>
              </a:ext>
            </a:extLst>
          </p:cNvPr>
          <p:cNvSpPr>
            <a:spLocks noGrp="1"/>
          </p:cNvSpPr>
          <p:nvPr>
            <p:ph type="ftr" sz="quarter" idx="16"/>
          </p:nvPr>
        </p:nvSpPr>
        <p:spPr/>
        <p:txBody>
          <a:bodyPr/>
          <a:lstStyle/>
          <a:p>
            <a:endParaRPr lang="en-US" dirty="0"/>
          </a:p>
        </p:txBody>
      </p:sp>
      <p:sp>
        <p:nvSpPr>
          <p:cNvPr id="16" name="Slide Number Placeholder 15">
            <a:extLst>
              <a:ext uri="{FF2B5EF4-FFF2-40B4-BE49-F238E27FC236}">
                <a16:creationId xmlns:a16="http://schemas.microsoft.com/office/drawing/2014/main" id="{2BAC7A23-ACD9-644C-BFE1-6D9044E56192}"/>
              </a:ext>
            </a:extLst>
          </p:cNvPr>
          <p:cNvSpPr>
            <a:spLocks noGrp="1"/>
          </p:cNvSpPr>
          <p:nvPr>
            <p:ph type="sldNum" sz="quarter" idx="17"/>
          </p:nvPr>
        </p:nvSpPr>
        <p:spPr/>
        <p:txBody>
          <a:bodyPr/>
          <a:lstStyle/>
          <a:p>
            <a:fld id="{99A355F5-91DB-364E-9ADB-D824C3FE291A}" type="slidenum">
              <a:rPr lang="en-US" smtClean="0"/>
              <a:pPr/>
              <a:t>‹#›</a:t>
            </a:fld>
            <a:endParaRPr lang="en-US" dirty="0"/>
          </a:p>
        </p:txBody>
      </p:sp>
      <p:pic>
        <p:nvPicPr>
          <p:cNvPr id="14" name="Logo" descr="Addleshaw Goddard (logo)">
            <a:extLst>
              <a:ext uri="{FF2B5EF4-FFF2-40B4-BE49-F238E27FC236}">
                <a16:creationId xmlns:a16="http://schemas.microsoft.com/office/drawing/2014/main" id="{DA6EC18F-C315-4042-89CB-DDFD6F026C02}"/>
              </a:ext>
            </a:extLst>
          </p:cNvPr>
          <p:cNvPicPr>
            <a:picLocks noChangeAspect="1"/>
          </p:cNvPicPr>
          <p:nvPr userDrawn="1"/>
        </p:nvPicPr>
        <p:blipFill rotWithShape="1">
          <a:blip r:embed="rId2"/>
          <a:srcRect r="89903"/>
          <a:stretch/>
        </p:blipFill>
        <p:spPr>
          <a:xfrm>
            <a:off x="9995202" y="6651535"/>
            <a:ext cx="181739" cy="447333"/>
          </a:xfrm>
          <a:prstGeom prst="rect">
            <a:avLst/>
          </a:prstGeom>
        </p:spPr>
      </p:pic>
    </p:spTree>
    <p:extLst>
      <p:ext uri="{BB962C8B-B14F-4D97-AF65-F5344CB8AC3E}">
        <p14:creationId xmlns:p14="http://schemas.microsoft.com/office/powerpoint/2010/main" val="3313811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 Column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610724" cy="755650"/>
          </a:xfrm>
        </p:spPr>
        <p:txBody>
          <a:bodyPr/>
          <a:lstStyle>
            <a:lvl1pPr>
              <a:defRPr cap="all" baseline="0"/>
            </a:lvl1pPr>
          </a:lstStyle>
          <a:p>
            <a:r>
              <a:rPr lang="en-US" dirty="0"/>
              <a:t>CLICK TO EDIT MASTER TITLE STYLE</a:t>
            </a:r>
          </a:p>
        </p:txBody>
      </p:sp>
      <p:sp>
        <p:nvSpPr>
          <p:cNvPr id="3" name="Text Placeholder 2"/>
          <p:cNvSpPr>
            <a:spLocks noGrp="1"/>
          </p:cNvSpPr>
          <p:nvPr>
            <p:ph type="body" idx="1" hasCustomPrompt="1"/>
          </p:nvPr>
        </p:nvSpPr>
        <p:spPr>
          <a:xfrm>
            <a:off x="539750" y="1476375"/>
            <a:ext cx="2243140" cy="470120"/>
          </a:xfrm>
        </p:spPr>
        <p:txBody>
          <a:bodyPr anchor="t" anchorCtr="0"/>
          <a:lstStyle>
            <a:lvl1pPr marL="0" indent="0">
              <a:buNone/>
              <a:defRPr sz="1200"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dirty="0"/>
              <a:t>Click to add subtitle</a:t>
            </a:r>
          </a:p>
        </p:txBody>
      </p:sp>
      <p:sp>
        <p:nvSpPr>
          <p:cNvPr id="4" name="Content Placeholder 3"/>
          <p:cNvSpPr>
            <a:spLocks noGrp="1"/>
          </p:cNvSpPr>
          <p:nvPr>
            <p:ph sz="half" idx="2"/>
          </p:nvPr>
        </p:nvSpPr>
        <p:spPr>
          <a:xfrm>
            <a:off x="539751" y="2127471"/>
            <a:ext cx="2243138" cy="4460656"/>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2995613" y="1492390"/>
            <a:ext cx="2243138" cy="454105"/>
          </a:xfrm>
        </p:spPr>
        <p:txBody>
          <a:bodyPr anchor="t" anchorCtr="0"/>
          <a:lstStyle>
            <a:lvl1pPr marL="0" indent="0">
              <a:buNone/>
              <a:defRPr sz="1200"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dirty="0"/>
              <a:t>Click to add subtitle</a:t>
            </a:r>
          </a:p>
        </p:txBody>
      </p:sp>
      <p:sp>
        <p:nvSpPr>
          <p:cNvPr id="6" name="Content Placeholder 5"/>
          <p:cNvSpPr>
            <a:spLocks noGrp="1"/>
          </p:cNvSpPr>
          <p:nvPr>
            <p:ph sz="quarter" idx="4"/>
          </p:nvPr>
        </p:nvSpPr>
        <p:spPr>
          <a:xfrm>
            <a:off x="2995613" y="2127470"/>
            <a:ext cx="2243138" cy="4460656"/>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993B0418-04CD-1149-82BF-10786575F5F2}"/>
              </a:ext>
            </a:extLst>
          </p:cNvPr>
          <p:cNvSpPr>
            <a:spLocks noGrp="1"/>
          </p:cNvSpPr>
          <p:nvPr>
            <p:ph type="body" sz="quarter" idx="13" hasCustomPrompt="1"/>
          </p:nvPr>
        </p:nvSpPr>
        <p:spPr>
          <a:xfrm>
            <a:off x="5461000" y="1476375"/>
            <a:ext cx="2238484" cy="469900"/>
          </a:xfrm>
        </p:spPr>
        <p:txBody>
          <a:bodyPr/>
          <a:lstStyle>
            <a:lvl1pPr marL="0" indent="0">
              <a:buNone/>
              <a:defRPr sz="1200" b="1"/>
            </a:lvl1pPr>
          </a:lstStyle>
          <a:p>
            <a:pPr lvl="0"/>
            <a:r>
              <a:rPr lang="en-US" dirty="0"/>
              <a:t>Click to add subtitle</a:t>
            </a:r>
          </a:p>
        </p:txBody>
      </p:sp>
      <p:sp>
        <p:nvSpPr>
          <p:cNvPr id="13" name="Content Placeholder 12">
            <a:extLst>
              <a:ext uri="{FF2B5EF4-FFF2-40B4-BE49-F238E27FC236}">
                <a16:creationId xmlns:a16="http://schemas.microsoft.com/office/drawing/2014/main" id="{DD873361-7452-BA48-9EA3-3D6062385A21}"/>
              </a:ext>
            </a:extLst>
          </p:cNvPr>
          <p:cNvSpPr>
            <a:spLocks noGrp="1"/>
          </p:cNvSpPr>
          <p:nvPr>
            <p:ph sz="quarter" idx="14"/>
          </p:nvPr>
        </p:nvSpPr>
        <p:spPr>
          <a:xfrm>
            <a:off x="5454650" y="2127251"/>
            <a:ext cx="2243138" cy="4460866"/>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D9D802E1-D22E-3748-A427-6EDAA16D2131}"/>
              </a:ext>
            </a:extLst>
          </p:cNvPr>
          <p:cNvSpPr>
            <a:spLocks noGrp="1"/>
          </p:cNvSpPr>
          <p:nvPr>
            <p:ph type="body" sz="quarter" idx="15" hasCustomPrompt="1"/>
          </p:nvPr>
        </p:nvSpPr>
        <p:spPr>
          <a:xfrm>
            <a:off x="7908925" y="1476375"/>
            <a:ext cx="2241550" cy="469900"/>
          </a:xfrm>
        </p:spPr>
        <p:txBody>
          <a:bodyPr/>
          <a:lstStyle>
            <a:lvl1pPr marL="0" indent="0">
              <a:buNone/>
              <a:defRPr sz="1200" b="1"/>
            </a:lvl1pPr>
          </a:lstStyle>
          <a:p>
            <a:pPr lvl="0"/>
            <a:r>
              <a:rPr lang="en-US" dirty="0"/>
              <a:t>Click to add subtitle</a:t>
            </a:r>
          </a:p>
        </p:txBody>
      </p:sp>
      <p:sp>
        <p:nvSpPr>
          <p:cNvPr id="15" name="Content Placeholder 14">
            <a:extLst>
              <a:ext uri="{FF2B5EF4-FFF2-40B4-BE49-F238E27FC236}">
                <a16:creationId xmlns:a16="http://schemas.microsoft.com/office/drawing/2014/main" id="{EB17F31E-8237-5F45-BAD6-55EBD8A0C01F}"/>
              </a:ext>
            </a:extLst>
          </p:cNvPr>
          <p:cNvSpPr>
            <a:spLocks noGrp="1"/>
          </p:cNvSpPr>
          <p:nvPr>
            <p:ph sz="quarter" idx="16"/>
          </p:nvPr>
        </p:nvSpPr>
        <p:spPr>
          <a:xfrm>
            <a:off x="7908925" y="2127251"/>
            <a:ext cx="2241550" cy="4460866"/>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FDCBA6ED-3A38-E04D-9377-8FD2F2870C0E}"/>
              </a:ext>
            </a:extLst>
          </p:cNvPr>
          <p:cNvSpPr>
            <a:spLocks noGrp="1"/>
          </p:cNvSpPr>
          <p:nvPr>
            <p:ph type="dt" sz="half" idx="17"/>
          </p:nvPr>
        </p:nvSpPr>
        <p:spPr/>
        <p:txBody>
          <a:bodyPr/>
          <a:lstStyle/>
          <a:p>
            <a:fld id="{6EFF9BAF-8A63-4A2D-B276-0ED87EA8FF99}" type="datetime1">
              <a:rPr lang="en-GB" smtClean="0"/>
              <a:t>05/10/2022</a:t>
            </a:fld>
            <a:endParaRPr lang="en-US" dirty="0"/>
          </a:p>
        </p:txBody>
      </p:sp>
      <p:sp>
        <p:nvSpPr>
          <p:cNvPr id="17" name="Footer Placeholder 16">
            <a:extLst>
              <a:ext uri="{FF2B5EF4-FFF2-40B4-BE49-F238E27FC236}">
                <a16:creationId xmlns:a16="http://schemas.microsoft.com/office/drawing/2014/main" id="{C0738AA9-1180-2F43-A04A-F329BF383827}"/>
              </a:ext>
            </a:extLst>
          </p:cNvPr>
          <p:cNvSpPr>
            <a:spLocks noGrp="1"/>
          </p:cNvSpPr>
          <p:nvPr>
            <p:ph type="ftr" sz="quarter" idx="18"/>
          </p:nvPr>
        </p:nvSpPr>
        <p:spPr/>
        <p:txBody>
          <a:bodyPr/>
          <a:lstStyle/>
          <a:p>
            <a:endParaRPr lang="en-US" dirty="0"/>
          </a:p>
        </p:txBody>
      </p:sp>
      <p:sp>
        <p:nvSpPr>
          <p:cNvPr id="18" name="Slide Number Placeholder 17">
            <a:extLst>
              <a:ext uri="{FF2B5EF4-FFF2-40B4-BE49-F238E27FC236}">
                <a16:creationId xmlns:a16="http://schemas.microsoft.com/office/drawing/2014/main" id="{27FB461A-F6B5-4841-8115-40FBC6027221}"/>
              </a:ext>
            </a:extLst>
          </p:cNvPr>
          <p:cNvSpPr>
            <a:spLocks noGrp="1"/>
          </p:cNvSpPr>
          <p:nvPr>
            <p:ph type="sldNum" sz="quarter" idx="19"/>
          </p:nvPr>
        </p:nvSpPr>
        <p:spPr/>
        <p:txBody>
          <a:bodyPr/>
          <a:lstStyle/>
          <a:p>
            <a:fld id="{99A355F5-91DB-364E-9ADB-D824C3FE291A}" type="slidenum">
              <a:rPr lang="en-US" smtClean="0"/>
              <a:pPr/>
              <a:t>‹#›</a:t>
            </a:fld>
            <a:endParaRPr lang="en-US" dirty="0"/>
          </a:p>
        </p:txBody>
      </p:sp>
      <p:pic>
        <p:nvPicPr>
          <p:cNvPr id="16" name="Logo" descr="Addleshaw Goddard (logo)">
            <a:extLst>
              <a:ext uri="{FF2B5EF4-FFF2-40B4-BE49-F238E27FC236}">
                <a16:creationId xmlns:a16="http://schemas.microsoft.com/office/drawing/2014/main" id="{99D35143-E1C6-054B-885D-943C86AC1127}"/>
              </a:ext>
            </a:extLst>
          </p:cNvPr>
          <p:cNvPicPr>
            <a:picLocks noChangeAspect="1"/>
          </p:cNvPicPr>
          <p:nvPr userDrawn="1"/>
        </p:nvPicPr>
        <p:blipFill rotWithShape="1">
          <a:blip r:embed="rId2"/>
          <a:srcRect r="89903"/>
          <a:stretch/>
        </p:blipFill>
        <p:spPr>
          <a:xfrm>
            <a:off x="9995202" y="6651535"/>
            <a:ext cx="181739" cy="447333"/>
          </a:xfrm>
          <a:prstGeom prst="rect">
            <a:avLst/>
          </a:prstGeom>
        </p:spPr>
      </p:pic>
    </p:spTree>
    <p:extLst>
      <p:ext uri="{BB962C8B-B14F-4D97-AF65-F5344CB8AC3E}">
        <p14:creationId xmlns:p14="http://schemas.microsoft.com/office/powerpoint/2010/main" val="1655903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age - Whi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39750" y="539751"/>
            <a:ext cx="9610725" cy="6048374"/>
          </a:xfrm>
        </p:spPr>
        <p:txBody>
          <a:bodyPr/>
          <a:lstStyle>
            <a:lvl1pPr marL="0" indent="0" algn="ctr">
              <a:buNone/>
              <a:defRPr>
                <a:solidFill>
                  <a:schemeClr val="accent4"/>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[Add an image, chart or smart art]</a:t>
            </a:r>
          </a:p>
        </p:txBody>
      </p:sp>
      <p:sp>
        <p:nvSpPr>
          <p:cNvPr id="2" name="Date Placeholder 1">
            <a:extLst>
              <a:ext uri="{FF2B5EF4-FFF2-40B4-BE49-F238E27FC236}">
                <a16:creationId xmlns:a16="http://schemas.microsoft.com/office/drawing/2014/main" id="{694388D6-7E72-1445-A8F2-53928F89A3D8}"/>
              </a:ext>
            </a:extLst>
          </p:cNvPr>
          <p:cNvSpPr>
            <a:spLocks noGrp="1"/>
          </p:cNvSpPr>
          <p:nvPr>
            <p:ph type="dt" sz="half" idx="10"/>
          </p:nvPr>
        </p:nvSpPr>
        <p:spPr/>
        <p:txBody>
          <a:bodyPr/>
          <a:lstStyle/>
          <a:p>
            <a:fld id="{2B7A49B8-42F1-43EB-838D-BE5537F43416}" type="datetime1">
              <a:rPr lang="en-GB" smtClean="0"/>
              <a:t>05/10/2022</a:t>
            </a:fld>
            <a:endParaRPr lang="en-US" dirty="0"/>
          </a:p>
        </p:txBody>
      </p:sp>
      <p:sp>
        <p:nvSpPr>
          <p:cNvPr id="8" name="Footer Placeholder 7">
            <a:extLst>
              <a:ext uri="{FF2B5EF4-FFF2-40B4-BE49-F238E27FC236}">
                <a16:creationId xmlns:a16="http://schemas.microsoft.com/office/drawing/2014/main" id="{D316F746-DCB2-F347-8B06-DB6C6EE608F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B0728F1-965B-E343-BA58-2332FDBE1C2E}"/>
              </a:ext>
            </a:extLst>
          </p:cNvPr>
          <p:cNvSpPr>
            <a:spLocks noGrp="1"/>
          </p:cNvSpPr>
          <p:nvPr>
            <p:ph type="sldNum" sz="quarter" idx="12"/>
          </p:nvPr>
        </p:nvSpPr>
        <p:spPr/>
        <p:txBody>
          <a:bodyPr/>
          <a:lstStyle/>
          <a:p>
            <a:fld id="{99A355F5-91DB-364E-9ADB-D824C3FE291A}" type="slidenum">
              <a:rPr lang="en-US" smtClean="0"/>
              <a:pPr/>
              <a:t>‹#›</a:t>
            </a:fld>
            <a:endParaRPr lang="en-US" dirty="0"/>
          </a:p>
        </p:txBody>
      </p:sp>
      <p:pic>
        <p:nvPicPr>
          <p:cNvPr id="10" name="Logo" descr="Addleshaw Goddard (logo)">
            <a:extLst>
              <a:ext uri="{FF2B5EF4-FFF2-40B4-BE49-F238E27FC236}">
                <a16:creationId xmlns:a16="http://schemas.microsoft.com/office/drawing/2014/main" id="{BB7AFA1B-38EB-BE49-8925-92D2EC41E2C6}"/>
              </a:ext>
            </a:extLst>
          </p:cNvPr>
          <p:cNvPicPr>
            <a:picLocks noChangeAspect="1"/>
          </p:cNvPicPr>
          <p:nvPr userDrawn="1"/>
        </p:nvPicPr>
        <p:blipFill rotWithShape="1">
          <a:blip r:embed="rId2"/>
          <a:srcRect r="89903"/>
          <a:stretch/>
        </p:blipFill>
        <p:spPr>
          <a:xfrm>
            <a:off x="9995202" y="6651535"/>
            <a:ext cx="181739" cy="447333"/>
          </a:xfrm>
          <a:prstGeom prst="rect">
            <a:avLst/>
          </a:prstGeom>
        </p:spPr>
      </p:pic>
    </p:spTree>
    <p:extLst>
      <p:ext uri="{BB962C8B-B14F-4D97-AF65-F5344CB8AC3E}">
        <p14:creationId xmlns:p14="http://schemas.microsoft.com/office/powerpoint/2010/main" val="1680781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Page - Whi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0" y="0"/>
            <a:ext cx="10691813" cy="7559675"/>
          </a:xfrm>
        </p:spPr>
        <p:txBody>
          <a:bodyPr lIns="360000" tIns="360000" rIns="360000" bIns="360000"/>
          <a:lstStyle>
            <a:lvl1pPr marL="0" indent="0" algn="ctr">
              <a:buNone/>
              <a:defRPr>
                <a:solidFill>
                  <a:schemeClr val="accent4"/>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[Add an image, chart or smart art]</a:t>
            </a:r>
          </a:p>
        </p:txBody>
      </p:sp>
    </p:spTree>
    <p:extLst>
      <p:ext uri="{BB962C8B-B14F-4D97-AF65-F5344CB8AC3E}">
        <p14:creationId xmlns:p14="http://schemas.microsoft.com/office/powerpoint/2010/main" val="3848263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 Page - Whit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25EDE0-AD01-C04D-82D0-870B4479B7B5}"/>
              </a:ext>
            </a:extLst>
          </p:cNvPr>
          <p:cNvSpPr txBox="1"/>
          <p:nvPr userDrawn="1"/>
        </p:nvSpPr>
        <p:spPr>
          <a:xfrm>
            <a:off x="540000" y="6796368"/>
            <a:ext cx="9610725" cy="432000"/>
          </a:xfrm>
          <a:prstGeom prst="rect">
            <a:avLst/>
          </a:prstGeom>
          <a:noFill/>
        </p:spPr>
        <p:txBody>
          <a:bodyPr wrap="square" lIns="0" tIns="0" rIns="0" bIns="0" rtlCol="0">
            <a:spAutoFit/>
          </a:bodyPr>
          <a:lstStyle/>
          <a:p>
            <a:pPr marL="0" marR="0" lvl="0" indent="0" algn="l" defTabSz="457200" rtl="0" eaLnBrk="1" fontAlgn="auto" latinLnBrk="0" hangingPunct="1">
              <a:lnSpc>
                <a:spcPts val="700"/>
              </a:lnSpc>
              <a:spcBef>
                <a:spcPts val="0"/>
              </a:spcBef>
              <a:spcAft>
                <a:spcPts val="0"/>
              </a:spcAft>
              <a:buClrTx/>
              <a:buSzTx/>
              <a:buFontTx/>
              <a:buNone/>
              <a:tabLst/>
              <a:defRPr/>
            </a:pPr>
            <a:r>
              <a:rPr lang="en-GB" sz="600" kern="0" baseline="0" dirty="0">
                <a:solidFill>
                  <a:schemeClr val="accent1"/>
                </a:solidFill>
                <a:effectLst/>
                <a:latin typeface="Arial" panose="020B0604020202020204" pitchFamily="34" charset="0"/>
                <a:ea typeface="+mn-ea"/>
                <a:cs typeface="Arial" panose="020B0604020202020204" pitchFamily="34" charset="0"/>
              </a:rPr>
              <a:t>© Addleshaw Goddard LLP.  This document is for general information only and is correct as at the publication date.  It is not legal advice, and Addleshaw Goddard assumes no duty of care or liability to any party in respect of its content.  Addleshaw Goddard is an international legal practice carried on by Addleshaw Goddard LLP and its affiliated undertakings – please refer to the Legal Notices section of our website for country-specific regulatory information.</a:t>
            </a:r>
          </a:p>
          <a:p>
            <a:pPr marL="0" marR="0" lvl="0" indent="0" algn="l" defTabSz="457200" rtl="0" eaLnBrk="1" fontAlgn="auto" latinLnBrk="0" hangingPunct="1">
              <a:lnSpc>
                <a:spcPts val="700"/>
              </a:lnSpc>
              <a:spcBef>
                <a:spcPts val="0"/>
              </a:spcBef>
              <a:spcAft>
                <a:spcPts val="0"/>
              </a:spcAft>
              <a:buClrTx/>
              <a:buSzTx/>
              <a:buFontTx/>
              <a:buNone/>
              <a:tabLst/>
              <a:defRPr/>
            </a:pPr>
            <a:endParaRPr lang="en-GB" sz="600" kern="0" baseline="0" dirty="0">
              <a:solidFill>
                <a:schemeClr val="accent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ts val="700"/>
              </a:lnSpc>
              <a:spcBef>
                <a:spcPts val="0"/>
              </a:spcBef>
              <a:spcAft>
                <a:spcPts val="0"/>
              </a:spcAft>
              <a:buClrTx/>
              <a:buSzTx/>
              <a:buFontTx/>
              <a:buNone/>
              <a:tabLst/>
              <a:defRPr/>
            </a:pPr>
            <a:r>
              <a:rPr lang="en-GB" sz="600" kern="0" baseline="0" dirty="0">
                <a:solidFill>
                  <a:schemeClr val="accent1"/>
                </a:solidFill>
                <a:effectLst/>
                <a:latin typeface="Arial" panose="020B0604020202020204" pitchFamily="34" charset="0"/>
                <a:ea typeface="+mn-ea"/>
                <a:cs typeface="Arial" panose="020B0604020202020204" pitchFamily="34" charset="0"/>
              </a:rPr>
              <a:t>For further information, including about how we process your personal data, please consult our website www.addleshawgoddard.com or www.aglaw.com.</a:t>
            </a:r>
            <a:endParaRPr lang="en-US" sz="600" kern="0" baseline="0" dirty="0">
              <a:solidFill>
                <a:schemeClr val="accent1"/>
              </a:solidFill>
              <a:latin typeface="Arial" panose="020B0604020202020204" pitchFamily="34" charset="0"/>
              <a:cs typeface="Arial" panose="020B0604020202020204" pitchFamily="34" charset="0"/>
            </a:endParaRPr>
          </a:p>
        </p:txBody>
      </p:sp>
      <p:sp>
        <p:nvSpPr>
          <p:cNvPr id="8" name="TextBox 7"/>
          <p:cNvSpPr txBox="1"/>
          <p:nvPr userDrawn="1"/>
        </p:nvSpPr>
        <p:spPr>
          <a:xfrm>
            <a:off x="4445907" y="3636000"/>
            <a:ext cx="1800000" cy="252000"/>
          </a:xfrm>
          <a:prstGeom prst="rect">
            <a:avLst/>
          </a:prstGeom>
        </p:spPr>
        <p:txBody>
          <a:bodyPr wrap="square" lIns="0" tIns="0" rIns="0" bIns="0" rtlCol="0" anchor="b" anchorCtr="0">
            <a:spAutoFit/>
          </a:bodyPr>
          <a:lstStyle/>
          <a:p>
            <a:pPr algn="l">
              <a:lnSpc>
                <a:spcPts val="1900"/>
              </a:lnSpc>
            </a:pPr>
            <a:r>
              <a:rPr lang="en-GB" sz="1200" b="1" kern="0" spc="0" baseline="0" dirty="0">
                <a:solidFill>
                  <a:schemeClr val="accent1"/>
                </a:solidFill>
                <a:latin typeface="+mn-lt"/>
                <a:ea typeface="+mn-ea"/>
                <a:cs typeface="Gotham Bold"/>
              </a:rPr>
              <a:t>addleshawgoddard.com</a:t>
            </a:r>
          </a:p>
        </p:txBody>
      </p:sp>
      <p:sp>
        <p:nvSpPr>
          <p:cNvPr id="6" name="object 4"/>
          <p:cNvSpPr txBox="1"/>
          <p:nvPr userDrawn="1"/>
        </p:nvSpPr>
        <p:spPr>
          <a:xfrm>
            <a:off x="3153600" y="3312000"/>
            <a:ext cx="4788000" cy="349407"/>
          </a:xfrm>
          <a:prstGeom prst="rect">
            <a:avLst/>
          </a:prstGeom>
        </p:spPr>
        <p:txBody>
          <a:bodyPr vert="horz" wrap="square" lIns="0" tIns="0" rIns="0" bIns="0" rtlCol="0" anchor="ctr" anchorCtr="1">
            <a:noAutofit/>
          </a:bodyPr>
          <a:lstStyle/>
          <a:p>
            <a:pPr marR="365760" algn="ctr">
              <a:lnSpc>
                <a:spcPts val="2000"/>
              </a:lnSpc>
              <a:spcBef>
                <a:spcPts val="0"/>
              </a:spcBef>
              <a:spcAft>
                <a:spcPts val="600"/>
              </a:spcAft>
            </a:pPr>
            <a:r>
              <a:rPr lang="en-GB" sz="2000" b="1" kern="0" spc="0" baseline="0" dirty="0">
                <a:solidFill>
                  <a:schemeClr val="accent1"/>
                </a:solidFill>
                <a:latin typeface="+mn-lt"/>
                <a:cs typeface="Gotham Bold"/>
              </a:rPr>
              <a:t>MORE IMAGINATION </a:t>
            </a:r>
            <a:r>
              <a:rPr lang="en-GB" sz="2000" b="1" kern="0" spc="0" baseline="0" dirty="0">
                <a:solidFill>
                  <a:schemeClr val="accent6"/>
                </a:solidFill>
                <a:latin typeface="+mn-lt"/>
                <a:cs typeface="Gotham Bold"/>
              </a:rPr>
              <a:t>MORE IMPACT</a:t>
            </a:r>
            <a:endParaRPr sz="2000" b="1" kern="0" spc="0" baseline="0" dirty="0">
              <a:solidFill>
                <a:schemeClr val="accent6"/>
              </a:solidFill>
              <a:latin typeface="+mn-lt"/>
              <a:cs typeface="Gotham Bold"/>
            </a:endParaRPr>
          </a:p>
        </p:txBody>
      </p:sp>
    </p:spTree>
    <p:extLst>
      <p:ext uri="{BB962C8B-B14F-4D97-AF65-F5344CB8AC3E}">
        <p14:creationId xmlns:p14="http://schemas.microsoft.com/office/powerpoint/2010/main" val="817030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539750" y="539750"/>
            <a:ext cx="9610725" cy="75565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p:cNvSpPr>
            <a:spLocks noGrp="1"/>
          </p:cNvSpPr>
          <p:nvPr>
            <p:ph type="body" idx="1"/>
          </p:nvPr>
        </p:nvSpPr>
        <p:spPr>
          <a:xfrm>
            <a:off x="539750" y="1476376"/>
            <a:ext cx="9610725" cy="532765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p:cNvSpPr>
            <a:spLocks noGrp="1"/>
          </p:cNvSpPr>
          <p:nvPr>
            <p:ph type="dt" sz="half" idx="2"/>
          </p:nvPr>
        </p:nvSpPr>
        <p:spPr>
          <a:xfrm>
            <a:off x="7907337" y="6919497"/>
            <a:ext cx="1198956" cy="129340"/>
          </a:xfrm>
          <a:prstGeom prst="rect">
            <a:avLst/>
          </a:prstGeom>
        </p:spPr>
        <p:txBody>
          <a:bodyPr vert="horz" lIns="0" tIns="0" rIns="0" bIns="0" rtlCol="0" anchor="ctr"/>
          <a:lstStyle>
            <a:lvl1pPr algn="l">
              <a:defRPr sz="850">
                <a:solidFill>
                  <a:schemeClr val="tx2"/>
                </a:solidFill>
                <a:latin typeface="Arial" panose="020B0604020202020204" pitchFamily="34" charset="0"/>
                <a:cs typeface="Arial" panose="020B0604020202020204" pitchFamily="34" charset="0"/>
              </a:defRPr>
            </a:lvl1pPr>
          </a:lstStyle>
          <a:p>
            <a:fld id="{D12ED9D3-D054-4A04-9695-DDE4394FFA5C}" type="datetime1">
              <a:rPr lang="en-GB" smtClean="0"/>
              <a:t>05/10/2022</a:t>
            </a:fld>
            <a:endParaRPr lang="en-US" dirty="0"/>
          </a:p>
        </p:txBody>
      </p:sp>
      <p:sp>
        <p:nvSpPr>
          <p:cNvPr id="5" name="Footer Placeholder"/>
          <p:cNvSpPr>
            <a:spLocks noGrp="1"/>
          </p:cNvSpPr>
          <p:nvPr>
            <p:ph type="ftr" sz="quarter" idx="3"/>
          </p:nvPr>
        </p:nvSpPr>
        <p:spPr>
          <a:xfrm>
            <a:off x="2995614" y="6919497"/>
            <a:ext cx="4699000" cy="129340"/>
          </a:xfrm>
          <a:prstGeom prst="rect">
            <a:avLst/>
          </a:prstGeom>
        </p:spPr>
        <p:txBody>
          <a:bodyPr vert="horz" lIns="0" tIns="0" rIns="0" bIns="0" rtlCol="0" anchor="ctr"/>
          <a:lstStyle>
            <a:lvl1pPr algn="ctr">
              <a:defRPr sz="850">
                <a:solidFill>
                  <a:schemeClr val="tx2"/>
                </a:solidFill>
                <a:latin typeface="Arial" panose="020B0604020202020204" pitchFamily="34" charset="0"/>
                <a:cs typeface="Arial" panose="020B0604020202020204" pitchFamily="34" charset="0"/>
              </a:defRPr>
            </a:lvl1pPr>
          </a:lstStyle>
          <a:p>
            <a:endParaRPr lang="en-US" dirty="0"/>
          </a:p>
        </p:txBody>
      </p:sp>
      <p:sp>
        <p:nvSpPr>
          <p:cNvPr id="6" name="Slide Number Placeholder"/>
          <p:cNvSpPr>
            <a:spLocks noGrp="1"/>
          </p:cNvSpPr>
          <p:nvPr>
            <p:ph type="sldNum" sz="quarter" idx="4"/>
          </p:nvPr>
        </p:nvSpPr>
        <p:spPr>
          <a:xfrm>
            <a:off x="539750" y="6919497"/>
            <a:ext cx="2243138" cy="129340"/>
          </a:xfrm>
          <a:prstGeom prst="rect">
            <a:avLst/>
          </a:prstGeom>
        </p:spPr>
        <p:txBody>
          <a:bodyPr vert="horz" lIns="0" tIns="0" rIns="0" bIns="0" rtlCol="0" anchor="ctr"/>
          <a:lstStyle>
            <a:lvl1pPr algn="l">
              <a:defRPr sz="850">
                <a:solidFill>
                  <a:schemeClr val="tx2"/>
                </a:solidFill>
                <a:latin typeface="Arial" panose="020B0604020202020204" pitchFamily="34" charset="0"/>
                <a:cs typeface="Arial" panose="020B0604020202020204" pitchFamily="34" charset="0"/>
              </a:defRPr>
            </a:lvl1pPr>
          </a:lstStyle>
          <a:p>
            <a:fld id="{99A355F5-91DB-364E-9ADB-D824C3FE291A}" type="slidenum">
              <a:rPr lang="en-US" smtClean="0"/>
              <a:pPr/>
              <a:t>‹#›</a:t>
            </a:fld>
            <a:endParaRPr lang="en-US" dirty="0"/>
          </a:p>
        </p:txBody>
      </p:sp>
    </p:spTree>
    <p:extLst>
      <p:ext uri="{BB962C8B-B14F-4D97-AF65-F5344CB8AC3E}">
        <p14:creationId xmlns:p14="http://schemas.microsoft.com/office/powerpoint/2010/main" val="59555130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662"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1007943" rtl="0" eaLnBrk="1" latinLnBrk="0" hangingPunct="1">
        <a:lnSpc>
          <a:spcPct val="90000"/>
        </a:lnSpc>
        <a:spcBef>
          <a:spcPct val="0"/>
        </a:spcBef>
        <a:buNone/>
        <a:defRPr sz="2400" b="1" kern="1200" cap="all" baseline="0">
          <a:solidFill>
            <a:schemeClr val="tx2"/>
          </a:solidFill>
          <a:latin typeface="Arial" panose="020B0604020202020204" pitchFamily="34" charset="0"/>
          <a:ea typeface="+mj-ea"/>
          <a:cs typeface="Arial" panose="020B0604020202020204" pitchFamily="34" charset="0"/>
        </a:defRPr>
      </a:lvl1pPr>
    </p:titleStyle>
    <p:bodyStyle>
      <a:lvl1pPr marL="126000" indent="-126000" algn="l" defTabSz="1007943" rtl="0" eaLnBrk="1" latinLnBrk="0" hangingPunct="1">
        <a:lnSpc>
          <a:spcPct val="110000"/>
        </a:lnSpc>
        <a:spcBef>
          <a:spcPts val="0"/>
        </a:spcBef>
        <a:spcAft>
          <a:spcPts val="600"/>
        </a:spcAft>
        <a:buClr>
          <a:schemeClr val="accent1"/>
        </a:buClr>
        <a:buFont typeface="System Font"/>
        <a:buChar char="●"/>
        <a:defRPr sz="1000" kern="1200">
          <a:solidFill>
            <a:schemeClr val="tx2"/>
          </a:solidFill>
          <a:latin typeface="Arial" panose="020B0604020202020204" pitchFamily="34" charset="0"/>
          <a:ea typeface="+mn-ea"/>
          <a:cs typeface="Arial" panose="020B0604020202020204" pitchFamily="34" charset="0"/>
        </a:defRPr>
      </a:lvl1pPr>
      <a:lvl2pPr marL="252000" indent="-126000" algn="l" defTabSz="1007943" rtl="0" eaLnBrk="1" latinLnBrk="0" hangingPunct="1">
        <a:lnSpc>
          <a:spcPct val="110000"/>
        </a:lnSpc>
        <a:spcBef>
          <a:spcPts val="0"/>
        </a:spcBef>
        <a:spcAft>
          <a:spcPts val="600"/>
        </a:spcAft>
        <a:buClr>
          <a:schemeClr val="accent1"/>
        </a:buClr>
        <a:buFont typeface="System Font"/>
        <a:buChar char="○"/>
        <a:defRPr sz="1000" kern="1200">
          <a:solidFill>
            <a:schemeClr val="tx2"/>
          </a:solidFill>
          <a:latin typeface="Arial" panose="020B0604020202020204" pitchFamily="34" charset="0"/>
          <a:ea typeface="+mn-ea"/>
          <a:cs typeface="Arial" panose="020B0604020202020204" pitchFamily="34" charset="0"/>
        </a:defRPr>
      </a:lvl2pPr>
      <a:lvl3pPr marL="378000" indent="-126000" algn="l" defTabSz="1007943" rtl="0" eaLnBrk="1" latinLnBrk="0" hangingPunct="1">
        <a:lnSpc>
          <a:spcPct val="110000"/>
        </a:lnSpc>
        <a:spcBef>
          <a:spcPts val="0"/>
        </a:spcBef>
        <a:spcAft>
          <a:spcPts val="600"/>
        </a:spcAft>
        <a:buClr>
          <a:schemeClr val="accent1"/>
        </a:buClr>
        <a:buFont typeface="System Font"/>
        <a:buChar char="○"/>
        <a:defRPr sz="1000" kern="1200">
          <a:solidFill>
            <a:schemeClr val="tx2"/>
          </a:solidFill>
          <a:latin typeface="Arial" panose="020B0604020202020204" pitchFamily="34" charset="0"/>
          <a:ea typeface="+mn-ea"/>
          <a:cs typeface="Arial" panose="020B0604020202020204" pitchFamily="34" charset="0"/>
        </a:defRPr>
      </a:lvl3pPr>
      <a:lvl4pPr marL="504000" indent="-126000" algn="l" defTabSz="1007943" rtl="0" eaLnBrk="1" latinLnBrk="0" hangingPunct="1">
        <a:lnSpc>
          <a:spcPct val="110000"/>
        </a:lnSpc>
        <a:spcBef>
          <a:spcPts val="0"/>
        </a:spcBef>
        <a:spcAft>
          <a:spcPts val="600"/>
        </a:spcAft>
        <a:buClr>
          <a:schemeClr val="accent1"/>
        </a:buClr>
        <a:buFont typeface="System Font"/>
        <a:buChar char="○"/>
        <a:defRPr sz="1000" kern="1200">
          <a:solidFill>
            <a:schemeClr val="tx2"/>
          </a:solidFill>
          <a:latin typeface="Arial" panose="020B0604020202020204" pitchFamily="34" charset="0"/>
          <a:ea typeface="+mn-ea"/>
          <a:cs typeface="Arial" panose="020B0604020202020204" pitchFamily="34" charset="0"/>
        </a:defRPr>
      </a:lvl4pPr>
      <a:lvl5pPr marL="630000" indent="-126000" algn="l" defTabSz="1007943" rtl="0" eaLnBrk="1" latinLnBrk="0" hangingPunct="1">
        <a:lnSpc>
          <a:spcPct val="110000"/>
        </a:lnSpc>
        <a:spcBef>
          <a:spcPts val="0"/>
        </a:spcBef>
        <a:spcAft>
          <a:spcPts val="600"/>
        </a:spcAft>
        <a:buClr>
          <a:schemeClr val="accent1"/>
        </a:buClr>
        <a:buFont typeface="System Font"/>
        <a:buChar char="○"/>
        <a:defRPr sz="1000" kern="1200">
          <a:solidFill>
            <a:schemeClr val="tx2"/>
          </a:solidFill>
          <a:latin typeface="Arial" panose="020B0604020202020204" pitchFamily="34" charset="0"/>
          <a:ea typeface="+mn-ea"/>
          <a:cs typeface="Arial" panose="020B060402020202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0" userDrawn="1">
          <p15:clr>
            <a:srgbClr val="F26B43"/>
          </p15:clr>
        </p15:guide>
        <p15:guide id="2" pos="340" userDrawn="1">
          <p15:clr>
            <a:srgbClr val="F26B43"/>
          </p15:clr>
        </p15:guide>
        <p15:guide id="3" pos="6394" userDrawn="1">
          <p15:clr>
            <a:srgbClr val="F26B43"/>
          </p15:clr>
        </p15:guide>
        <p15:guide id="4" orient="horz" pos="4422" userDrawn="1">
          <p15:clr>
            <a:srgbClr val="F26B43"/>
          </p15:clr>
        </p15:guide>
        <p15:guide id="5" pos="3299" userDrawn="1">
          <p15:clr>
            <a:srgbClr val="FDE53C"/>
          </p15:clr>
        </p15:guide>
        <p15:guide id="6" pos="3436" userDrawn="1">
          <p15:clr>
            <a:srgbClr val="FDE53C"/>
          </p15:clr>
        </p15:guide>
        <p15:guide id="7" pos="2266" userDrawn="1">
          <p15:clr>
            <a:srgbClr val="5ACBF0"/>
          </p15:clr>
        </p15:guide>
        <p15:guide id="8" pos="2404" userDrawn="1">
          <p15:clr>
            <a:srgbClr val="5ACBF0"/>
          </p15:clr>
        </p15:guide>
        <p15:guide id="9" pos="4328" userDrawn="1">
          <p15:clr>
            <a:srgbClr val="5ACBF0"/>
          </p15:clr>
        </p15:guide>
        <p15:guide id="10" pos="4466" userDrawn="1">
          <p15:clr>
            <a:srgbClr val="5ACBF0"/>
          </p15:clr>
        </p15:guide>
        <p15:guide id="11" pos="1753" userDrawn="1">
          <p15:clr>
            <a:srgbClr val="FDE53C"/>
          </p15:clr>
        </p15:guide>
        <p15:guide id="12" pos="1887" userDrawn="1">
          <p15:clr>
            <a:srgbClr val="FDE53C"/>
          </p15:clr>
        </p15:guide>
        <p15:guide id="13" pos="4847" userDrawn="1">
          <p15:clr>
            <a:srgbClr val="FDE53C"/>
          </p15:clr>
        </p15:guide>
        <p15:guide id="14" pos="4982" userDrawn="1">
          <p15:clr>
            <a:srgbClr val="FDE53C"/>
          </p15:clr>
        </p15:guide>
        <p15:guide id="15" orient="horz" pos="816" userDrawn="1">
          <p15:clr>
            <a:srgbClr val="F26B43"/>
          </p15:clr>
        </p15:guide>
        <p15:guide id="16" orient="horz" pos="930" userDrawn="1">
          <p15:clr>
            <a:srgbClr val="F26B43"/>
          </p15:clr>
        </p15:guide>
        <p15:guide id="17" orient="horz" pos="4286" userDrawn="1">
          <p15:clr>
            <a:srgbClr val="F26B43"/>
          </p15:clr>
        </p15:guide>
        <p15:guide id="18" orient="horz" pos="415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539750" y="539750"/>
            <a:ext cx="9610725" cy="75565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p:cNvSpPr>
            <a:spLocks noGrp="1"/>
          </p:cNvSpPr>
          <p:nvPr>
            <p:ph type="body" idx="1"/>
          </p:nvPr>
        </p:nvSpPr>
        <p:spPr>
          <a:xfrm>
            <a:off x="539750" y="1476376"/>
            <a:ext cx="9610725" cy="53276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4" name="Date Placeholder"/>
          <p:cNvSpPr>
            <a:spLocks noGrp="1"/>
          </p:cNvSpPr>
          <p:nvPr>
            <p:ph type="dt" sz="half" idx="2"/>
          </p:nvPr>
        </p:nvSpPr>
        <p:spPr>
          <a:xfrm>
            <a:off x="7907337" y="6919497"/>
            <a:ext cx="1198956" cy="129340"/>
          </a:xfrm>
          <a:prstGeom prst="rect">
            <a:avLst/>
          </a:prstGeom>
        </p:spPr>
        <p:txBody>
          <a:bodyPr vert="horz" lIns="0" tIns="0" rIns="0" bIns="0" rtlCol="0" anchor="ctr"/>
          <a:lstStyle>
            <a:lvl1pPr algn="l">
              <a:defRPr sz="850">
                <a:solidFill>
                  <a:schemeClr val="tx2"/>
                </a:solidFill>
                <a:latin typeface="Arial" panose="020B0604020202020204" pitchFamily="34" charset="0"/>
                <a:cs typeface="Arial" panose="020B0604020202020204" pitchFamily="34" charset="0"/>
              </a:defRPr>
            </a:lvl1pPr>
          </a:lstStyle>
          <a:p>
            <a:fld id="{F3A5927C-BFAA-47E7-9C90-D54AD64603CA}" type="datetime1">
              <a:rPr lang="en-GB" smtClean="0"/>
              <a:t>05/10/2022</a:t>
            </a:fld>
            <a:endParaRPr lang="en-US" dirty="0"/>
          </a:p>
        </p:txBody>
      </p:sp>
      <p:sp>
        <p:nvSpPr>
          <p:cNvPr id="5" name="Footer Placeholder"/>
          <p:cNvSpPr>
            <a:spLocks noGrp="1"/>
          </p:cNvSpPr>
          <p:nvPr>
            <p:ph type="ftr" sz="quarter" idx="3"/>
          </p:nvPr>
        </p:nvSpPr>
        <p:spPr>
          <a:xfrm>
            <a:off x="2995614" y="6919497"/>
            <a:ext cx="4699000" cy="129340"/>
          </a:xfrm>
          <a:prstGeom prst="rect">
            <a:avLst/>
          </a:prstGeom>
        </p:spPr>
        <p:txBody>
          <a:bodyPr vert="horz" lIns="0" tIns="0" rIns="0" bIns="0" rtlCol="0" anchor="ctr"/>
          <a:lstStyle>
            <a:lvl1pPr algn="ctr">
              <a:defRPr sz="850">
                <a:solidFill>
                  <a:schemeClr val="tx2"/>
                </a:solidFill>
                <a:latin typeface="Arial" panose="020B0604020202020204" pitchFamily="34" charset="0"/>
                <a:cs typeface="Arial" panose="020B0604020202020204" pitchFamily="34" charset="0"/>
              </a:defRPr>
            </a:lvl1pPr>
          </a:lstStyle>
          <a:p>
            <a:endParaRPr lang="en-US" dirty="0"/>
          </a:p>
        </p:txBody>
      </p:sp>
      <p:sp>
        <p:nvSpPr>
          <p:cNvPr id="6" name="Slide Number Placeholder"/>
          <p:cNvSpPr>
            <a:spLocks noGrp="1"/>
          </p:cNvSpPr>
          <p:nvPr>
            <p:ph type="sldNum" sz="quarter" idx="4"/>
          </p:nvPr>
        </p:nvSpPr>
        <p:spPr>
          <a:xfrm>
            <a:off x="539750" y="6919497"/>
            <a:ext cx="2243138" cy="129340"/>
          </a:xfrm>
          <a:prstGeom prst="rect">
            <a:avLst/>
          </a:prstGeom>
        </p:spPr>
        <p:txBody>
          <a:bodyPr vert="horz" lIns="0" tIns="0" rIns="0" bIns="0" rtlCol="0" anchor="ctr"/>
          <a:lstStyle>
            <a:lvl1pPr algn="l">
              <a:defRPr sz="850">
                <a:solidFill>
                  <a:schemeClr val="tx2"/>
                </a:solidFill>
                <a:latin typeface="Arial" panose="020B0604020202020204" pitchFamily="34" charset="0"/>
                <a:cs typeface="Arial" panose="020B0604020202020204" pitchFamily="34" charset="0"/>
              </a:defRPr>
            </a:lvl1pPr>
          </a:lstStyle>
          <a:p>
            <a:fld id="{99A355F5-91DB-364E-9ADB-D824C3FE291A}" type="slidenum">
              <a:rPr lang="en-US" smtClean="0"/>
              <a:pPr/>
              <a:t>‹#›</a:t>
            </a:fld>
            <a:endParaRPr lang="en-US" dirty="0"/>
          </a:p>
        </p:txBody>
      </p:sp>
    </p:spTree>
    <p:extLst>
      <p:ext uri="{BB962C8B-B14F-4D97-AF65-F5344CB8AC3E}">
        <p14:creationId xmlns:p14="http://schemas.microsoft.com/office/powerpoint/2010/main" val="4167380077"/>
      </p:ext>
    </p:extLst>
  </p:cSld>
  <p:clrMap bg1="lt1" tx1="dk1" bg2="lt2" tx2="dk2" accent1="accent1" accent2="accent2" accent3="accent3" accent4="accent4" accent5="accent5" accent6="accent6" hlink="hlink" folHlink="folHlink"/>
  <p:sldLayoutIdLst>
    <p:sldLayoutId id="2147483682" r:id="rId1"/>
    <p:sldLayoutId id="2147483685" r:id="rId2"/>
    <p:sldLayoutId id="2147483686" r:id="rId3"/>
    <p:sldLayoutId id="2147483687" r:id="rId4"/>
    <p:sldLayoutId id="2147483688" r:id="rId5"/>
    <p:sldLayoutId id="2147483689" r:id="rId6"/>
    <p:sldLayoutId id="2147483690" r:id="rId7"/>
    <p:sldLayoutId id="2147483703" r:id="rId8"/>
  </p:sldLayoutIdLst>
  <p:hf hdr="0" ftr="0" dt="0"/>
  <p:txStyles>
    <p:titleStyle>
      <a:lvl1pPr algn="l" defTabSz="1007943" rtl="0" eaLnBrk="1" latinLnBrk="0" hangingPunct="1">
        <a:lnSpc>
          <a:spcPct val="90000"/>
        </a:lnSpc>
        <a:spcBef>
          <a:spcPct val="0"/>
        </a:spcBef>
        <a:buNone/>
        <a:defRPr sz="2400" b="1" kern="1200" cap="all" baseline="0">
          <a:solidFill>
            <a:schemeClr val="tx2"/>
          </a:solidFill>
          <a:latin typeface="Arial" panose="020B0604020202020204" pitchFamily="34" charset="0"/>
          <a:ea typeface="+mj-ea"/>
          <a:cs typeface="Arial" panose="020B0604020202020204" pitchFamily="34" charset="0"/>
        </a:defRPr>
      </a:lvl1pPr>
    </p:titleStyle>
    <p:bodyStyle>
      <a:lvl1pPr marL="126000" indent="-126000" algn="l" defTabSz="1007943" rtl="0" eaLnBrk="1" latinLnBrk="0" hangingPunct="1">
        <a:lnSpc>
          <a:spcPct val="110000"/>
        </a:lnSpc>
        <a:spcBef>
          <a:spcPts val="0"/>
        </a:spcBef>
        <a:spcAft>
          <a:spcPts val="600"/>
        </a:spcAft>
        <a:buClr>
          <a:srgbClr val="71859A"/>
        </a:buClr>
        <a:buFont typeface="System Font"/>
        <a:buChar char="●"/>
        <a:defRPr sz="1000" kern="1200">
          <a:solidFill>
            <a:schemeClr val="tx2"/>
          </a:solidFill>
          <a:latin typeface="Arial" panose="020B0604020202020204" pitchFamily="34" charset="0"/>
          <a:ea typeface="+mn-ea"/>
          <a:cs typeface="Arial" panose="020B0604020202020204" pitchFamily="34" charset="0"/>
        </a:defRPr>
      </a:lvl1pPr>
      <a:lvl2pPr marL="252000" indent="-126000" algn="l" defTabSz="1007943" rtl="0" eaLnBrk="1" latinLnBrk="0" hangingPunct="1">
        <a:lnSpc>
          <a:spcPct val="110000"/>
        </a:lnSpc>
        <a:spcBef>
          <a:spcPts val="0"/>
        </a:spcBef>
        <a:spcAft>
          <a:spcPts val="600"/>
        </a:spcAft>
        <a:buClr>
          <a:srgbClr val="71859A"/>
        </a:buClr>
        <a:buFont typeface="System Font"/>
        <a:buChar char="○"/>
        <a:defRPr sz="1000" kern="1200">
          <a:solidFill>
            <a:schemeClr val="tx2"/>
          </a:solidFill>
          <a:latin typeface="Arial" panose="020B0604020202020204" pitchFamily="34" charset="0"/>
          <a:ea typeface="+mn-ea"/>
          <a:cs typeface="Arial" panose="020B0604020202020204" pitchFamily="34" charset="0"/>
        </a:defRPr>
      </a:lvl2pPr>
      <a:lvl3pPr marL="378000" indent="-126000" algn="l" defTabSz="1007943" rtl="0" eaLnBrk="1" latinLnBrk="0" hangingPunct="1">
        <a:lnSpc>
          <a:spcPct val="110000"/>
        </a:lnSpc>
        <a:spcBef>
          <a:spcPts val="0"/>
        </a:spcBef>
        <a:spcAft>
          <a:spcPts val="600"/>
        </a:spcAft>
        <a:buClr>
          <a:srgbClr val="71859A"/>
        </a:buClr>
        <a:buFont typeface="System Font"/>
        <a:buChar char="○"/>
        <a:defRPr sz="1000" kern="1200">
          <a:solidFill>
            <a:schemeClr val="tx2"/>
          </a:solidFill>
          <a:latin typeface="Arial" panose="020B0604020202020204" pitchFamily="34" charset="0"/>
          <a:ea typeface="+mn-ea"/>
          <a:cs typeface="Arial" panose="020B0604020202020204" pitchFamily="34" charset="0"/>
        </a:defRPr>
      </a:lvl3pPr>
      <a:lvl4pPr marL="504000" indent="-126000" algn="l" defTabSz="1007943" rtl="0" eaLnBrk="1" latinLnBrk="0" hangingPunct="1">
        <a:lnSpc>
          <a:spcPct val="110000"/>
        </a:lnSpc>
        <a:spcBef>
          <a:spcPts val="0"/>
        </a:spcBef>
        <a:spcAft>
          <a:spcPts val="600"/>
        </a:spcAft>
        <a:buClr>
          <a:srgbClr val="71859A"/>
        </a:buClr>
        <a:buFont typeface="System Font"/>
        <a:buChar char="○"/>
        <a:defRPr sz="1000" kern="1200">
          <a:solidFill>
            <a:schemeClr val="tx2"/>
          </a:solidFill>
          <a:latin typeface="Arial" panose="020B0604020202020204" pitchFamily="34" charset="0"/>
          <a:ea typeface="+mn-ea"/>
          <a:cs typeface="Arial" panose="020B0604020202020204" pitchFamily="34" charset="0"/>
        </a:defRPr>
      </a:lvl4pPr>
      <a:lvl5pPr marL="630000" indent="-126000" algn="l" defTabSz="1007943" rtl="0" eaLnBrk="1" latinLnBrk="0" hangingPunct="1">
        <a:lnSpc>
          <a:spcPct val="110000"/>
        </a:lnSpc>
        <a:spcBef>
          <a:spcPts val="0"/>
        </a:spcBef>
        <a:spcAft>
          <a:spcPts val="600"/>
        </a:spcAft>
        <a:buClr>
          <a:srgbClr val="71859A"/>
        </a:buClr>
        <a:buFont typeface="System Font"/>
        <a:buChar char="○"/>
        <a:defRPr sz="1000" kern="1200">
          <a:solidFill>
            <a:schemeClr val="tx2"/>
          </a:solidFill>
          <a:latin typeface="Arial" panose="020B0604020202020204" pitchFamily="34" charset="0"/>
          <a:ea typeface="+mn-ea"/>
          <a:cs typeface="Arial" panose="020B060402020202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0">
          <p15:clr>
            <a:srgbClr val="F26B43"/>
          </p15:clr>
        </p15:guide>
        <p15:guide id="2" pos="340">
          <p15:clr>
            <a:srgbClr val="F26B43"/>
          </p15:clr>
        </p15:guide>
        <p15:guide id="3" pos="6394">
          <p15:clr>
            <a:srgbClr val="F26B43"/>
          </p15:clr>
        </p15:guide>
        <p15:guide id="4" orient="horz" pos="4422">
          <p15:clr>
            <a:srgbClr val="F26B43"/>
          </p15:clr>
        </p15:guide>
        <p15:guide id="5" pos="3299">
          <p15:clr>
            <a:srgbClr val="FDE53C"/>
          </p15:clr>
        </p15:guide>
        <p15:guide id="6" pos="3436">
          <p15:clr>
            <a:srgbClr val="FDE53C"/>
          </p15:clr>
        </p15:guide>
        <p15:guide id="7" pos="2266">
          <p15:clr>
            <a:srgbClr val="5ACBF0"/>
          </p15:clr>
        </p15:guide>
        <p15:guide id="8" pos="2404">
          <p15:clr>
            <a:srgbClr val="5ACBF0"/>
          </p15:clr>
        </p15:guide>
        <p15:guide id="9" pos="4328">
          <p15:clr>
            <a:srgbClr val="5ACBF0"/>
          </p15:clr>
        </p15:guide>
        <p15:guide id="10" pos="4466">
          <p15:clr>
            <a:srgbClr val="5ACBF0"/>
          </p15:clr>
        </p15:guide>
        <p15:guide id="11" pos="1753">
          <p15:clr>
            <a:srgbClr val="FDE53C"/>
          </p15:clr>
        </p15:guide>
        <p15:guide id="12" pos="1887">
          <p15:clr>
            <a:srgbClr val="FDE53C"/>
          </p15:clr>
        </p15:guide>
        <p15:guide id="13" pos="4847">
          <p15:clr>
            <a:srgbClr val="FDE53C"/>
          </p15:clr>
        </p15:guide>
        <p15:guide id="14" pos="4982">
          <p15:clr>
            <a:srgbClr val="FDE53C"/>
          </p15:clr>
        </p15:guide>
        <p15:guide id="15" orient="horz" pos="816">
          <p15:clr>
            <a:srgbClr val="F26B43"/>
          </p15:clr>
        </p15:guide>
        <p15:guide id="16" orient="horz" pos="930">
          <p15:clr>
            <a:srgbClr val="F26B43"/>
          </p15:clr>
        </p15:guide>
        <p15:guide id="17" orient="horz" pos="4286">
          <p15:clr>
            <a:srgbClr val="F26B43"/>
          </p15:clr>
        </p15:guide>
        <p15:guide id="18" orient="horz" pos="415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B4B4B4"/>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539750" y="539750"/>
            <a:ext cx="9610725" cy="75565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p:cNvSpPr>
            <a:spLocks noGrp="1"/>
          </p:cNvSpPr>
          <p:nvPr>
            <p:ph type="body" idx="1"/>
          </p:nvPr>
        </p:nvSpPr>
        <p:spPr>
          <a:xfrm>
            <a:off x="539750" y="1476376"/>
            <a:ext cx="9610725" cy="53276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p:cNvSpPr>
            <a:spLocks noGrp="1"/>
          </p:cNvSpPr>
          <p:nvPr>
            <p:ph type="dt" sz="half" idx="2"/>
          </p:nvPr>
        </p:nvSpPr>
        <p:spPr>
          <a:xfrm>
            <a:off x="7907337" y="6919497"/>
            <a:ext cx="1198956" cy="129340"/>
          </a:xfrm>
          <a:prstGeom prst="rect">
            <a:avLst/>
          </a:prstGeom>
        </p:spPr>
        <p:txBody>
          <a:bodyPr vert="horz" lIns="0" tIns="0" rIns="0" bIns="0" rtlCol="0" anchor="ctr"/>
          <a:lstStyle>
            <a:lvl1pPr algn="l">
              <a:defRPr sz="850">
                <a:solidFill>
                  <a:schemeClr val="bg1"/>
                </a:solidFill>
                <a:latin typeface="Arial" panose="020B0604020202020204" pitchFamily="34" charset="0"/>
                <a:cs typeface="Arial" panose="020B0604020202020204" pitchFamily="34" charset="0"/>
              </a:defRPr>
            </a:lvl1pPr>
          </a:lstStyle>
          <a:p>
            <a:fld id="{8C2CAEF2-5EF7-4538-8AA5-F745EB4B8E32}" type="datetime1">
              <a:rPr lang="en-GB" smtClean="0"/>
              <a:t>05/10/2022</a:t>
            </a:fld>
            <a:endParaRPr lang="en-US" dirty="0"/>
          </a:p>
        </p:txBody>
      </p:sp>
      <p:sp>
        <p:nvSpPr>
          <p:cNvPr id="5" name="Footer Placeholder"/>
          <p:cNvSpPr>
            <a:spLocks noGrp="1"/>
          </p:cNvSpPr>
          <p:nvPr>
            <p:ph type="ftr" sz="quarter" idx="3"/>
          </p:nvPr>
        </p:nvSpPr>
        <p:spPr>
          <a:xfrm>
            <a:off x="2995614" y="6919497"/>
            <a:ext cx="4699000" cy="129340"/>
          </a:xfrm>
          <a:prstGeom prst="rect">
            <a:avLst/>
          </a:prstGeom>
        </p:spPr>
        <p:txBody>
          <a:bodyPr vert="horz" lIns="0" tIns="0" rIns="0" bIns="0" rtlCol="0" anchor="ctr"/>
          <a:lstStyle>
            <a:lvl1pPr algn="ctr">
              <a:defRPr sz="850">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p:cNvSpPr>
            <a:spLocks noGrp="1"/>
          </p:cNvSpPr>
          <p:nvPr>
            <p:ph type="sldNum" sz="quarter" idx="4"/>
          </p:nvPr>
        </p:nvSpPr>
        <p:spPr>
          <a:xfrm>
            <a:off x="539750" y="6919497"/>
            <a:ext cx="2243138" cy="129340"/>
          </a:xfrm>
          <a:prstGeom prst="rect">
            <a:avLst/>
          </a:prstGeom>
        </p:spPr>
        <p:txBody>
          <a:bodyPr vert="horz" lIns="0" tIns="0" rIns="0" bIns="0" rtlCol="0" anchor="ctr"/>
          <a:lstStyle>
            <a:lvl1pPr algn="l">
              <a:defRPr sz="850">
                <a:solidFill>
                  <a:schemeClr val="bg1"/>
                </a:solidFill>
                <a:latin typeface="Arial" panose="020B0604020202020204" pitchFamily="34" charset="0"/>
                <a:cs typeface="Arial" panose="020B0604020202020204" pitchFamily="34" charset="0"/>
              </a:defRPr>
            </a:lvl1pPr>
          </a:lstStyle>
          <a:p>
            <a:fld id="{99A355F5-91DB-364E-9ADB-D824C3FE291A}" type="slidenum">
              <a:rPr lang="en-US" smtClean="0"/>
              <a:pPr/>
              <a:t>‹#›</a:t>
            </a:fld>
            <a:endParaRPr lang="en-US" dirty="0"/>
          </a:p>
        </p:txBody>
      </p:sp>
    </p:spTree>
    <p:extLst>
      <p:ext uri="{BB962C8B-B14F-4D97-AF65-F5344CB8AC3E}">
        <p14:creationId xmlns:p14="http://schemas.microsoft.com/office/powerpoint/2010/main" val="3508902982"/>
      </p:ext>
    </p:extLst>
  </p:cSld>
  <p:clrMap bg1="lt1" tx1="dk1" bg2="lt2" tx2="dk2" accent1="accent1" accent2="accent2" accent3="accent3" accent4="accent4" accent5="accent5" accent6="accent6" hlink="hlink" folHlink="folHlink"/>
  <p:sldLayoutIdLst>
    <p:sldLayoutId id="2147483693" r:id="rId1"/>
    <p:sldLayoutId id="2147483696" r:id="rId2"/>
    <p:sldLayoutId id="2147483697" r:id="rId3"/>
    <p:sldLayoutId id="2147483698" r:id="rId4"/>
    <p:sldLayoutId id="2147483699" r:id="rId5"/>
    <p:sldLayoutId id="2147483700" r:id="rId6"/>
    <p:sldLayoutId id="2147483701" r:id="rId7"/>
    <p:sldLayoutId id="2147483704" r:id="rId8"/>
  </p:sldLayoutIdLst>
  <p:hf hdr="0" ftr="0" dt="0"/>
  <p:txStyles>
    <p:titleStyle>
      <a:lvl1pPr algn="l" defTabSz="1007943" rtl="0" eaLnBrk="1" latinLnBrk="0" hangingPunct="1">
        <a:lnSpc>
          <a:spcPct val="90000"/>
        </a:lnSpc>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126000" indent="-126000" algn="l" defTabSz="1007943" rtl="0" eaLnBrk="1" latinLnBrk="0" hangingPunct="1">
        <a:lnSpc>
          <a:spcPct val="110000"/>
        </a:lnSpc>
        <a:spcBef>
          <a:spcPts val="0"/>
        </a:spcBef>
        <a:spcAft>
          <a:spcPts val="600"/>
        </a:spcAft>
        <a:buClr>
          <a:schemeClr val="bg1"/>
        </a:buClr>
        <a:buFont typeface="System Font"/>
        <a:buChar char="●"/>
        <a:defRPr sz="1000" kern="1200">
          <a:solidFill>
            <a:schemeClr val="bg1"/>
          </a:solidFill>
          <a:latin typeface="Arial" panose="020B0604020202020204" pitchFamily="34" charset="0"/>
          <a:ea typeface="+mn-ea"/>
          <a:cs typeface="Arial" panose="020B0604020202020204" pitchFamily="34" charset="0"/>
        </a:defRPr>
      </a:lvl1pPr>
      <a:lvl2pPr marL="252000" indent="-126000" algn="l" defTabSz="1007943" rtl="0" eaLnBrk="1" latinLnBrk="0" hangingPunct="1">
        <a:lnSpc>
          <a:spcPct val="110000"/>
        </a:lnSpc>
        <a:spcBef>
          <a:spcPts val="0"/>
        </a:spcBef>
        <a:spcAft>
          <a:spcPts val="600"/>
        </a:spcAft>
        <a:buClr>
          <a:schemeClr val="bg1"/>
        </a:buClr>
        <a:buFont typeface="System Font"/>
        <a:buChar char="○"/>
        <a:defRPr sz="1000" kern="1200">
          <a:solidFill>
            <a:schemeClr val="bg1"/>
          </a:solidFill>
          <a:latin typeface="Arial" panose="020B0604020202020204" pitchFamily="34" charset="0"/>
          <a:ea typeface="+mn-ea"/>
          <a:cs typeface="Arial" panose="020B0604020202020204" pitchFamily="34" charset="0"/>
        </a:defRPr>
      </a:lvl2pPr>
      <a:lvl3pPr marL="378000" indent="-126000" algn="l" defTabSz="1007943" rtl="0" eaLnBrk="1" latinLnBrk="0" hangingPunct="1">
        <a:lnSpc>
          <a:spcPct val="110000"/>
        </a:lnSpc>
        <a:spcBef>
          <a:spcPts val="0"/>
        </a:spcBef>
        <a:spcAft>
          <a:spcPts val="600"/>
        </a:spcAft>
        <a:buClr>
          <a:schemeClr val="bg1"/>
        </a:buClr>
        <a:buFont typeface="System Font"/>
        <a:buChar char="○"/>
        <a:defRPr sz="1000" kern="1200">
          <a:solidFill>
            <a:schemeClr val="bg1"/>
          </a:solidFill>
          <a:latin typeface="Arial" panose="020B0604020202020204" pitchFamily="34" charset="0"/>
          <a:ea typeface="+mn-ea"/>
          <a:cs typeface="Arial" panose="020B0604020202020204" pitchFamily="34" charset="0"/>
        </a:defRPr>
      </a:lvl3pPr>
      <a:lvl4pPr marL="504000" indent="-126000" algn="l" defTabSz="1007943" rtl="0" eaLnBrk="1" latinLnBrk="0" hangingPunct="1">
        <a:lnSpc>
          <a:spcPct val="110000"/>
        </a:lnSpc>
        <a:spcBef>
          <a:spcPts val="0"/>
        </a:spcBef>
        <a:spcAft>
          <a:spcPts val="600"/>
        </a:spcAft>
        <a:buClr>
          <a:schemeClr val="bg1"/>
        </a:buClr>
        <a:buFont typeface="System Font"/>
        <a:buChar char="○"/>
        <a:defRPr sz="1000" kern="1200">
          <a:solidFill>
            <a:schemeClr val="bg1"/>
          </a:solidFill>
          <a:latin typeface="Arial" panose="020B0604020202020204" pitchFamily="34" charset="0"/>
          <a:ea typeface="+mn-ea"/>
          <a:cs typeface="Arial" panose="020B0604020202020204" pitchFamily="34" charset="0"/>
        </a:defRPr>
      </a:lvl4pPr>
      <a:lvl5pPr marL="630000" indent="-126000" algn="l" defTabSz="1007943" rtl="0" eaLnBrk="1" latinLnBrk="0" hangingPunct="1">
        <a:lnSpc>
          <a:spcPct val="110000"/>
        </a:lnSpc>
        <a:spcBef>
          <a:spcPts val="0"/>
        </a:spcBef>
        <a:spcAft>
          <a:spcPts val="600"/>
        </a:spcAft>
        <a:buClr>
          <a:schemeClr val="bg1"/>
        </a:buClr>
        <a:buFont typeface="System Font"/>
        <a:buChar char="○"/>
        <a:defRPr sz="1000" kern="1200">
          <a:solidFill>
            <a:schemeClr val="bg1"/>
          </a:solidFill>
          <a:latin typeface="Arial" panose="020B0604020202020204" pitchFamily="34" charset="0"/>
          <a:ea typeface="+mn-ea"/>
          <a:cs typeface="Arial" panose="020B060402020202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0">
          <p15:clr>
            <a:srgbClr val="F26B43"/>
          </p15:clr>
        </p15:guide>
        <p15:guide id="2" pos="340">
          <p15:clr>
            <a:srgbClr val="F26B43"/>
          </p15:clr>
        </p15:guide>
        <p15:guide id="3" pos="6394">
          <p15:clr>
            <a:srgbClr val="F26B43"/>
          </p15:clr>
        </p15:guide>
        <p15:guide id="4" orient="horz" pos="4422">
          <p15:clr>
            <a:srgbClr val="F26B43"/>
          </p15:clr>
        </p15:guide>
        <p15:guide id="5" pos="3299">
          <p15:clr>
            <a:srgbClr val="FDE53C"/>
          </p15:clr>
        </p15:guide>
        <p15:guide id="6" pos="3436">
          <p15:clr>
            <a:srgbClr val="FDE53C"/>
          </p15:clr>
        </p15:guide>
        <p15:guide id="7" pos="2266">
          <p15:clr>
            <a:srgbClr val="5ACBF0"/>
          </p15:clr>
        </p15:guide>
        <p15:guide id="8" pos="2404">
          <p15:clr>
            <a:srgbClr val="5ACBF0"/>
          </p15:clr>
        </p15:guide>
        <p15:guide id="9" pos="4328">
          <p15:clr>
            <a:srgbClr val="5ACBF0"/>
          </p15:clr>
        </p15:guide>
        <p15:guide id="10" pos="4466">
          <p15:clr>
            <a:srgbClr val="5ACBF0"/>
          </p15:clr>
        </p15:guide>
        <p15:guide id="11" pos="1753">
          <p15:clr>
            <a:srgbClr val="FDE53C"/>
          </p15:clr>
        </p15:guide>
        <p15:guide id="12" pos="1887">
          <p15:clr>
            <a:srgbClr val="FDE53C"/>
          </p15:clr>
        </p15:guide>
        <p15:guide id="13" pos="4847">
          <p15:clr>
            <a:srgbClr val="FDE53C"/>
          </p15:clr>
        </p15:guide>
        <p15:guide id="14" pos="4982">
          <p15:clr>
            <a:srgbClr val="FDE53C"/>
          </p15:clr>
        </p15:guide>
        <p15:guide id="15" orient="horz" pos="816">
          <p15:clr>
            <a:srgbClr val="F26B43"/>
          </p15:clr>
        </p15:guide>
        <p15:guide id="16" orient="horz" pos="930">
          <p15:clr>
            <a:srgbClr val="F26B43"/>
          </p15:clr>
        </p15:guide>
        <p15:guide id="17" orient="horz" pos="4286">
          <p15:clr>
            <a:srgbClr val="F26B43"/>
          </p15:clr>
        </p15:guide>
        <p15:guide id="18" orient="horz" pos="415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750" y="3967886"/>
            <a:ext cx="7154863" cy="850694"/>
          </a:xfrm>
        </p:spPr>
        <p:txBody>
          <a:bodyPr/>
          <a:lstStyle/>
          <a:p>
            <a:r>
              <a:rPr lang="en-GB" dirty="0"/>
              <a:t>Catherine McAllister</a:t>
            </a:r>
          </a:p>
          <a:p>
            <a:r>
              <a:rPr lang="en-GB" dirty="0"/>
              <a:t>6 October 2022</a:t>
            </a:r>
          </a:p>
        </p:txBody>
      </p:sp>
      <p:sp>
        <p:nvSpPr>
          <p:cNvPr id="4" name="Title 3"/>
          <p:cNvSpPr>
            <a:spLocks noGrp="1"/>
          </p:cNvSpPr>
          <p:nvPr>
            <p:ph type="ctrTitle"/>
          </p:nvPr>
        </p:nvSpPr>
        <p:spPr/>
        <p:txBody>
          <a:bodyPr/>
          <a:lstStyle/>
          <a:p>
            <a:r>
              <a:rPr lang="en-GB" dirty="0"/>
              <a:t>High inflation – a legal perspective</a:t>
            </a:r>
          </a:p>
        </p:txBody>
      </p:sp>
      <p:sp>
        <p:nvSpPr>
          <p:cNvPr id="5" name="Text Placeholder 4"/>
          <p:cNvSpPr>
            <a:spLocks noGrp="1"/>
          </p:cNvSpPr>
          <p:nvPr>
            <p:ph type="body" sz="quarter" idx="11"/>
          </p:nvPr>
        </p:nvSpPr>
        <p:spPr/>
        <p:txBody>
          <a:bodyPr/>
          <a:lstStyle/>
          <a:p>
            <a:endParaRPr lang="en-GB" dirty="0"/>
          </a:p>
        </p:txBody>
      </p:sp>
      <p:pic>
        <p:nvPicPr>
          <p:cNvPr id="8" name="Picture Placeholder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014" r="14014"/>
          <a:stretch>
            <a:fillRect/>
          </a:stretch>
        </p:blipFill>
        <p:spPr/>
      </p:pic>
    </p:spTree>
    <p:extLst>
      <p:ext uri="{BB962C8B-B14F-4D97-AF65-F5344CB8AC3E}">
        <p14:creationId xmlns:p14="http://schemas.microsoft.com/office/powerpoint/2010/main" val="3919965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3285470" y="2690027"/>
            <a:ext cx="1557058" cy="8127998"/>
          </a:xfrm>
          <a:prstGeom prst="rect">
            <a:avLst/>
          </a:prstGeom>
        </p:spPr>
      </p:pic>
      <p:sp>
        <p:nvSpPr>
          <p:cNvPr id="2" name="Title 1"/>
          <p:cNvSpPr>
            <a:spLocks noGrp="1"/>
          </p:cNvSpPr>
          <p:nvPr>
            <p:ph type="title"/>
          </p:nvPr>
        </p:nvSpPr>
        <p:spPr/>
        <p:txBody>
          <a:bodyPr/>
          <a:lstStyle/>
          <a:p>
            <a:r>
              <a:rPr lang="en-GB" dirty="0"/>
              <a:t>Impact on members (2)</a:t>
            </a:r>
          </a:p>
        </p:txBody>
      </p:sp>
      <p:sp>
        <p:nvSpPr>
          <p:cNvPr id="3" name="Content Placeholder 2"/>
          <p:cNvSpPr>
            <a:spLocks noGrp="1"/>
          </p:cNvSpPr>
          <p:nvPr>
            <p:ph sz="half" idx="1"/>
          </p:nvPr>
        </p:nvSpPr>
        <p:spPr>
          <a:xfrm>
            <a:off x="539749" y="1476376"/>
            <a:ext cx="3808967" cy="5111750"/>
          </a:xfrm>
        </p:spPr>
        <p:txBody>
          <a:bodyPr/>
          <a:lstStyle/>
          <a:p>
            <a:pPr marL="0" indent="0">
              <a:buClr>
                <a:schemeClr val="accent4"/>
              </a:buClr>
              <a:buNone/>
            </a:pPr>
            <a:r>
              <a:rPr lang="en-GB" sz="1100" b="1" dirty="0"/>
              <a:t>4</a:t>
            </a:r>
            <a:r>
              <a:rPr lang="en-GB" sz="1400" b="1" dirty="0"/>
              <a:t>.  </a:t>
            </a:r>
            <a:r>
              <a:rPr lang="en-GB" sz="1400" b="1" u="sng" dirty="0"/>
              <a:t>CETV Calculations</a:t>
            </a:r>
          </a:p>
          <a:p>
            <a:pPr marL="180975" indent="-180975">
              <a:buClr>
                <a:schemeClr val="accent4"/>
              </a:buClr>
            </a:pPr>
            <a:r>
              <a:rPr lang="en-GB" sz="1400" dirty="0"/>
              <a:t>Market conditions adjusted monthly</a:t>
            </a:r>
          </a:p>
          <a:p>
            <a:pPr marL="180975" indent="-180975">
              <a:buClr>
                <a:schemeClr val="accent4"/>
              </a:buClr>
            </a:pPr>
            <a:r>
              <a:rPr lang="en-GB" sz="1400" dirty="0"/>
              <a:t>Need to adjust for known inflation?</a:t>
            </a:r>
          </a:p>
          <a:p>
            <a:pPr marL="180975" indent="-180975">
              <a:buClr>
                <a:schemeClr val="accent4"/>
              </a:buClr>
            </a:pPr>
            <a:r>
              <a:rPr lang="en-GB" sz="1400" dirty="0"/>
              <a:t>Transfer values before September index is known?</a:t>
            </a:r>
          </a:p>
          <a:p>
            <a:pPr marL="180975" indent="-180975">
              <a:buClr>
                <a:schemeClr val="accent4"/>
              </a:buClr>
            </a:pPr>
            <a:endParaRPr lang="en-GB" sz="1400" dirty="0"/>
          </a:p>
          <a:p>
            <a:pPr marL="0" indent="0">
              <a:buClr>
                <a:schemeClr val="accent4"/>
              </a:buClr>
              <a:buNone/>
            </a:pPr>
            <a:r>
              <a:rPr lang="en-GB" sz="1400" b="1" dirty="0"/>
              <a:t>5. </a:t>
            </a:r>
            <a:r>
              <a:rPr lang="en-GB" sz="1400" b="1" u="sng" dirty="0"/>
              <a:t>Commutation</a:t>
            </a:r>
          </a:p>
          <a:p>
            <a:pPr>
              <a:buClr>
                <a:schemeClr val="accent4"/>
              </a:buClr>
            </a:pPr>
            <a:r>
              <a:rPr lang="en-GB" sz="1400" dirty="0"/>
              <a:t>Factors are typically a fixed rate for a period of time</a:t>
            </a:r>
          </a:p>
          <a:p>
            <a:pPr>
              <a:buClr>
                <a:schemeClr val="accent4"/>
              </a:buClr>
            </a:pPr>
            <a:r>
              <a:rPr lang="en-GB" sz="1400" dirty="0"/>
              <a:t>Factors can be</a:t>
            </a:r>
          </a:p>
          <a:p>
            <a:pPr marL="306975" lvl="1" indent="-180975">
              <a:buClr>
                <a:schemeClr val="accent4"/>
              </a:buClr>
            </a:pPr>
            <a:r>
              <a:rPr lang="en-GB" sz="1400" dirty="0"/>
              <a:t>Fixed in the rules</a:t>
            </a:r>
          </a:p>
          <a:p>
            <a:pPr marL="306975" lvl="1" indent="-180975">
              <a:buClr>
                <a:schemeClr val="accent4"/>
              </a:buClr>
            </a:pPr>
            <a:r>
              <a:rPr lang="en-GB" sz="1400" dirty="0"/>
              <a:t>Set by the trustees</a:t>
            </a:r>
          </a:p>
          <a:p>
            <a:pPr marL="306975" lvl="1" indent="-180975">
              <a:buClr>
                <a:schemeClr val="accent4"/>
              </a:buClr>
            </a:pPr>
            <a:r>
              <a:rPr lang="en-GB" sz="1400" dirty="0"/>
              <a:t>Set by the employer</a:t>
            </a:r>
          </a:p>
          <a:p>
            <a:pPr marL="306975" lvl="1" indent="-180975">
              <a:buClr>
                <a:schemeClr val="accent4"/>
              </a:buClr>
            </a:pPr>
            <a:r>
              <a:rPr lang="en-GB" sz="1400" dirty="0"/>
              <a:t>Agreed between employer and trustees</a:t>
            </a:r>
          </a:p>
          <a:p>
            <a:pPr marL="306975" lvl="1" indent="-180975">
              <a:buClr>
                <a:schemeClr val="accent4"/>
              </a:buClr>
            </a:pPr>
            <a:r>
              <a:rPr lang="en-GB" sz="1400" dirty="0"/>
              <a:t>Set by the actuary</a:t>
            </a:r>
          </a:p>
          <a:p>
            <a:pPr marL="180975" indent="-180975">
              <a:buClr>
                <a:schemeClr val="accent4"/>
              </a:buClr>
            </a:pPr>
            <a:endParaRPr lang="en-GB" sz="1100" dirty="0"/>
          </a:p>
          <a:p>
            <a:pPr marL="0" indent="0">
              <a:buClr>
                <a:schemeClr val="accent4"/>
              </a:buClr>
              <a:buNone/>
            </a:pPr>
            <a:endParaRPr lang="en-GB" sz="1100" dirty="0"/>
          </a:p>
        </p:txBody>
      </p:sp>
      <p:sp>
        <p:nvSpPr>
          <p:cNvPr id="5" name="Slide Number Placeholder 4"/>
          <p:cNvSpPr>
            <a:spLocks noGrp="1"/>
          </p:cNvSpPr>
          <p:nvPr>
            <p:ph type="sldNum" sz="quarter" idx="16"/>
          </p:nvPr>
        </p:nvSpPr>
        <p:spPr/>
        <p:txBody>
          <a:bodyPr/>
          <a:lstStyle/>
          <a:p>
            <a:fld id="{99A355F5-91DB-364E-9ADB-D824C3FE291A}" type="slidenum">
              <a:rPr lang="en-US" smtClean="0"/>
              <a:pPr/>
              <a:t>10</a:t>
            </a:fld>
            <a:endParaRPr lang="en-US" dirty="0"/>
          </a:p>
        </p:txBody>
      </p:sp>
      <p:pic>
        <p:nvPicPr>
          <p:cNvPr id="7" name="Picture 6"/>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27999" y="0"/>
            <a:ext cx="2563814" cy="7543799"/>
          </a:xfrm>
          <a:prstGeom prst="rect">
            <a:avLst/>
          </a:prstGeom>
        </p:spPr>
      </p:pic>
      <p:sp>
        <p:nvSpPr>
          <p:cNvPr id="4" name="TextBox 3"/>
          <p:cNvSpPr txBox="1"/>
          <p:nvPr/>
        </p:nvSpPr>
        <p:spPr>
          <a:xfrm>
            <a:off x="4550735" y="1476376"/>
            <a:ext cx="3577264" cy="1785104"/>
          </a:xfrm>
          <a:prstGeom prst="rect">
            <a:avLst/>
          </a:prstGeom>
          <a:noFill/>
        </p:spPr>
        <p:txBody>
          <a:bodyPr wrap="square" rtlCol="0">
            <a:spAutoFit/>
          </a:bodyPr>
          <a:lstStyle/>
          <a:p>
            <a:pPr defTabSz="1007943">
              <a:lnSpc>
                <a:spcPct val="110000"/>
              </a:lnSpc>
              <a:spcAft>
                <a:spcPts val="600"/>
              </a:spcAft>
              <a:buClr>
                <a:schemeClr val="accent4"/>
              </a:buClr>
            </a:pPr>
            <a:r>
              <a:rPr lang="en-GB" sz="1400" u="sng" dirty="0">
                <a:solidFill>
                  <a:schemeClr val="tx2"/>
                </a:solidFill>
                <a:latin typeface="Arial" panose="020B0604020202020204" pitchFamily="34" charset="0"/>
                <a:cs typeface="Arial" panose="020B0604020202020204" pitchFamily="34" charset="0"/>
              </a:rPr>
              <a:t>Requirements for CETVs</a:t>
            </a:r>
          </a:p>
          <a:p>
            <a:pPr marL="180975" indent="-180975" defTabSz="1007943">
              <a:lnSpc>
                <a:spcPct val="110000"/>
              </a:lnSpc>
              <a:spcAft>
                <a:spcPts val="600"/>
              </a:spcAft>
              <a:buClr>
                <a:schemeClr val="accent4"/>
              </a:buClr>
              <a:buFont typeface="System Font"/>
              <a:buChar char="●"/>
            </a:pPr>
            <a:r>
              <a:rPr lang="en-GB" sz="1400" dirty="0">
                <a:solidFill>
                  <a:schemeClr val="tx2"/>
                </a:solidFill>
                <a:latin typeface="Arial" panose="020B0604020202020204" pitchFamily="34" charset="0"/>
                <a:cs typeface="Arial" panose="020B0604020202020204" pitchFamily="34" charset="0"/>
              </a:rPr>
              <a:t>“The amount required to make provision for a members accrued benefits, options and discretionary benefits”</a:t>
            </a:r>
          </a:p>
          <a:p>
            <a:pPr marL="180975" indent="-180975" defTabSz="1007943">
              <a:lnSpc>
                <a:spcPct val="110000"/>
              </a:lnSpc>
              <a:spcAft>
                <a:spcPts val="600"/>
              </a:spcAft>
              <a:buClr>
                <a:schemeClr val="accent4"/>
              </a:buClr>
              <a:buFont typeface="System Font"/>
              <a:buChar char="●"/>
            </a:pPr>
            <a:r>
              <a:rPr lang="en-GB" sz="1400" dirty="0">
                <a:solidFill>
                  <a:schemeClr val="tx2"/>
                </a:solidFill>
                <a:latin typeface="Arial" panose="020B0604020202020204" pitchFamily="34" charset="0"/>
                <a:cs typeface="Arial" panose="020B0604020202020204" pitchFamily="34" charset="0"/>
              </a:rPr>
              <a:t>“Best estimate”</a:t>
            </a:r>
          </a:p>
          <a:p>
            <a:endParaRPr lang="en-GB" dirty="0"/>
          </a:p>
        </p:txBody>
      </p:sp>
    </p:spTree>
    <p:extLst>
      <p:ext uri="{BB962C8B-B14F-4D97-AF65-F5344CB8AC3E}">
        <p14:creationId xmlns:p14="http://schemas.microsoft.com/office/powerpoint/2010/main" val="2188260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
            <a:ext cx="10689550" cy="7559675"/>
          </a:xfrm>
        </p:spPr>
      </p:pic>
      <p:sp>
        <p:nvSpPr>
          <p:cNvPr id="2" name="Title 1"/>
          <p:cNvSpPr>
            <a:spLocks noGrp="1"/>
          </p:cNvSpPr>
          <p:nvPr>
            <p:ph type="title"/>
          </p:nvPr>
        </p:nvSpPr>
        <p:spPr/>
        <p:txBody>
          <a:bodyPr/>
          <a:lstStyle/>
          <a:p>
            <a:r>
              <a:rPr lang="en-GB" dirty="0">
                <a:solidFill>
                  <a:schemeClr val="bg1"/>
                </a:solidFill>
              </a:rPr>
              <a:t>Any questions?</a:t>
            </a:r>
          </a:p>
        </p:txBody>
      </p:sp>
      <p:sp>
        <p:nvSpPr>
          <p:cNvPr id="5" name="Slide Number Placeholder 4"/>
          <p:cNvSpPr>
            <a:spLocks noGrp="1"/>
          </p:cNvSpPr>
          <p:nvPr>
            <p:ph type="sldNum" sz="quarter" idx="16"/>
          </p:nvPr>
        </p:nvSpPr>
        <p:spPr/>
        <p:txBody>
          <a:bodyPr/>
          <a:lstStyle/>
          <a:p>
            <a:fld id="{99A355F5-91DB-364E-9ADB-D824C3FE291A}" type="slidenum">
              <a:rPr lang="en-US" smtClean="0"/>
              <a:pPr/>
              <a:t>11</a:t>
            </a:fld>
            <a:endParaRPr lang="en-US" dirty="0"/>
          </a:p>
        </p:txBody>
      </p:sp>
    </p:spTree>
    <p:extLst>
      <p:ext uri="{BB962C8B-B14F-4D97-AF65-F5344CB8AC3E}">
        <p14:creationId xmlns:p14="http://schemas.microsoft.com/office/powerpoint/2010/main" val="2189423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91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6981"/>
          <a:stretch/>
        </p:blipFill>
        <p:spPr>
          <a:xfrm>
            <a:off x="1" y="-19050"/>
            <a:ext cx="10691812" cy="7578725"/>
          </a:xfrm>
        </p:spPr>
      </p:pic>
      <p:sp>
        <p:nvSpPr>
          <p:cNvPr id="2" name="Title 1"/>
          <p:cNvSpPr>
            <a:spLocks noGrp="1"/>
          </p:cNvSpPr>
          <p:nvPr>
            <p:ph type="title"/>
          </p:nvPr>
        </p:nvSpPr>
        <p:spPr/>
        <p:txBody>
          <a:bodyPr/>
          <a:lstStyle/>
          <a:p>
            <a:r>
              <a:rPr lang="en-GB" dirty="0"/>
              <a:t>Revaluation – statutory requirements</a:t>
            </a:r>
          </a:p>
        </p:txBody>
      </p:sp>
      <p:sp>
        <p:nvSpPr>
          <p:cNvPr id="3" name="Content Placeholder 2"/>
          <p:cNvSpPr>
            <a:spLocks noGrp="1"/>
          </p:cNvSpPr>
          <p:nvPr>
            <p:ph sz="half" idx="1"/>
          </p:nvPr>
        </p:nvSpPr>
        <p:spPr>
          <a:xfrm>
            <a:off x="539750" y="1476376"/>
            <a:ext cx="4697413" cy="5111750"/>
          </a:xfrm>
        </p:spPr>
        <p:txBody>
          <a:bodyPr/>
          <a:lstStyle/>
          <a:p>
            <a:pPr marL="180975" indent="-180975">
              <a:buClr>
                <a:schemeClr val="accent4"/>
              </a:buClr>
            </a:pPr>
            <a:r>
              <a:rPr lang="en-GB" sz="1600" dirty="0"/>
              <a:t>“Percentage increase in the general level of prices in the UK”</a:t>
            </a:r>
          </a:p>
          <a:p>
            <a:pPr marL="180975" indent="-180975">
              <a:buClr>
                <a:schemeClr val="accent4"/>
              </a:buClr>
            </a:pPr>
            <a:r>
              <a:rPr lang="en-GB" sz="1600" dirty="0"/>
              <a:t>During the “reference period” [1 October – 30 September]</a:t>
            </a:r>
          </a:p>
          <a:p>
            <a:pPr marL="180975" indent="-180975">
              <a:buClr>
                <a:schemeClr val="accent4"/>
              </a:buClr>
            </a:pPr>
            <a:r>
              <a:rPr lang="en-GB" sz="1600" dirty="0"/>
              <a:t>In relation to the “revaluation period”</a:t>
            </a:r>
          </a:p>
          <a:p>
            <a:pPr marL="361950" lvl="1" indent="-180975">
              <a:buClr>
                <a:schemeClr val="accent4"/>
              </a:buClr>
            </a:pPr>
            <a:r>
              <a:rPr lang="en-GB" sz="1600" dirty="0"/>
              <a:t>From 1 January </a:t>
            </a:r>
          </a:p>
          <a:p>
            <a:pPr marL="361950" lvl="1" indent="-180975">
              <a:buClr>
                <a:schemeClr val="accent4"/>
              </a:buClr>
            </a:pPr>
            <a:r>
              <a:rPr lang="en-GB" sz="1600" dirty="0"/>
              <a:t>To 31 December </a:t>
            </a:r>
          </a:p>
          <a:p>
            <a:pPr marL="361950" lvl="1" indent="-180975">
              <a:buClr>
                <a:schemeClr val="accent4"/>
              </a:buClr>
            </a:pPr>
            <a:r>
              <a:rPr lang="en-GB" sz="1600" dirty="0"/>
              <a:t>Whole years of deferment</a:t>
            </a:r>
          </a:p>
          <a:p>
            <a:pPr marL="180975" lvl="1" indent="-180975">
              <a:buClr>
                <a:schemeClr val="accent4"/>
              </a:buClr>
              <a:buFont typeface="System Font"/>
              <a:buChar char="●"/>
            </a:pPr>
            <a:r>
              <a:rPr lang="en-GB" sz="1600" dirty="0"/>
              <a:t>Order is made in November effective next January based on index to 30 September</a:t>
            </a:r>
          </a:p>
        </p:txBody>
      </p:sp>
      <p:sp>
        <p:nvSpPr>
          <p:cNvPr id="6" name="Slide Number Placeholder 5"/>
          <p:cNvSpPr>
            <a:spLocks noGrp="1"/>
          </p:cNvSpPr>
          <p:nvPr>
            <p:ph type="sldNum" sz="quarter" idx="16"/>
          </p:nvPr>
        </p:nvSpPr>
        <p:spPr/>
        <p:txBody>
          <a:bodyPr/>
          <a:lstStyle/>
          <a:p>
            <a:fld id="{99A355F5-91DB-364E-9ADB-D824C3FE291A}" type="slidenum">
              <a:rPr lang="en-US" smtClean="0"/>
              <a:pPr/>
              <a:t>2</a:t>
            </a:fld>
            <a:endParaRPr lang="en-US" dirty="0"/>
          </a:p>
        </p:txBody>
      </p:sp>
    </p:spTree>
    <p:extLst>
      <p:ext uri="{BB962C8B-B14F-4D97-AF65-F5344CB8AC3E}">
        <p14:creationId xmlns:p14="http://schemas.microsoft.com/office/powerpoint/2010/main" val="3184266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460" y="2095500"/>
            <a:ext cx="9671716" cy="5464175"/>
          </a:xfrm>
          <a:prstGeom prst="rect">
            <a:avLst/>
          </a:prstGeom>
        </p:spPr>
      </p:pic>
      <p:sp>
        <p:nvSpPr>
          <p:cNvPr id="2" name="Title 1"/>
          <p:cNvSpPr>
            <a:spLocks noGrp="1"/>
          </p:cNvSpPr>
          <p:nvPr>
            <p:ph type="title"/>
          </p:nvPr>
        </p:nvSpPr>
        <p:spPr/>
        <p:txBody>
          <a:bodyPr/>
          <a:lstStyle/>
          <a:p>
            <a:r>
              <a:rPr lang="en-GB" dirty="0"/>
              <a:t>Revaluation – statutory requirements</a:t>
            </a:r>
          </a:p>
        </p:txBody>
      </p:sp>
      <p:sp>
        <p:nvSpPr>
          <p:cNvPr id="3" name="Content Placeholder 2"/>
          <p:cNvSpPr>
            <a:spLocks noGrp="1"/>
          </p:cNvSpPr>
          <p:nvPr>
            <p:ph sz="half" idx="1"/>
          </p:nvPr>
        </p:nvSpPr>
        <p:spPr>
          <a:xfrm>
            <a:off x="539750" y="1476376"/>
            <a:ext cx="4697413" cy="5111750"/>
          </a:xfrm>
        </p:spPr>
        <p:txBody>
          <a:bodyPr/>
          <a:lstStyle/>
          <a:p>
            <a:pPr marL="0" indent="0">
              <a:buClr>
                <a:schemeClr val="accent4"/>
              </a:buClr>
              <a:buNone/>
            </a:pPr>
            <a:r>
              <a:rPr lang="en-GB" sz="1400" b="1" dirty="0"/>
              <a:t>RATE</a:t>
            </a:r>
          </a:p>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dirty="0"/>
          </a:p>
          <a:p>
            <a:pPr marL="0" indent="0">
              <a:buClr>
                <a:schemeClr val="accent4"/>
              </a:buClr>
              <a:buNone/>
            </a:pPr>
            <a:endParaRPr lang="en-GB" sz="1100" dirty="0"/>
          </a:p>
          <a:p>
            <a:pPr marL="0" indent="0">
              <a:buClr>
                <a:schemeClr val="accent4"/>
              </a:buClr>
              <a:buNone/>
            </a:pPr>
            <a:endParaRPr lang="en-GB" sz="1100" dirty="0"/>
          </a:p>
          <a:p>
            <a:pPr marL="0" indent="0">
              <a:buClr>
                <a:schemeClr val="accent4"/>
              </a:buClr>
              <a:buNone/>
            </a:pPr>
            <a:endParaRPr lang="en-GB" sz="1100" dirty="0"/>
          </a:p>
          <a:p>
            <a:pPr marL="180975" indent="-180975">
              <a:buClr>
                <a:schemeClr val="accent4"/>
              </a:buClr>
            </a:pPr>
            <a:endParaRPr lang="en-GB" sz="1100" dirty="0"/>
          </a:p>
          <a:p>
            <a:pPr marL="180975" indent="-180975">
              <a:buClr>
                <a:schemeClr val="accent4"/>
              </a:buClr>
            </a:pPr>
            <a:r>
              <a:rPr lang="en-GB" sz="1400" dirty="0"/>
              <a:t>Headroom builds up where the index is below the cap</a:t>
            </a:r>
          </a:p>
          <a:p>
            <a:pPr marL="180975" indent="-180975">
              <a:buClr>
                <a:schemeClr val="accent4"/>
              </a:buClr>
            </a:pPr>
            <a:r>
              <a:rPr lang="en-GB" sz="1400" dirty="0"/>
              <a:t>Cumulative over period of deferment</a:t>
            </a:r>
          </a:p>
          <a:p>
            <a:pPr marL="180975" indent="-180975">
              <a:buClr>
                <a:schemeClr val="accent4"/>
              </a:buClr>
            </a:pPr>
            <a:r>
              <a:rPr lang="en-GB" sz="1400" dirty="0"/>
              <a:t>Complete years</a:t>
            </a:r>
          </a:p>
          <a:p>
            <a:pPr marL="180975" indent="-180975">
              <a:buClr>
                <a:schemeClr val="accent4"/>
              </a:buClr>
            </a:pPr>
            <a:r>
              <a:rPr lang="en-GB" sz="1400" dirty="0"/>
              <a:t>Revaluation period commences each 1 January</a:t>
            </a:r>
          </a:p>
        </p:txBody>
      </p:sp>
      <p:sp>
        <p:nvSpPr>
          <p:cNvPr id="4" name="Content Placeholder 3"/>
          <p:cNvSpPr>
            <a:spLocks noGrp="1"/>
          </p:cNvSpPr>
          <p:nvPr>
            <p:ph sz="half" idx="2"/>
          </p:nvPr>
        </p:nvSpPr>
        <p:spPr>
          <a:xfrm>
            <a:off x="5454650" y="1476376"/>
            <a:ext cx="4695825" cy="5111750"/>
          </a:xfrm>
        </p:spPr>
        <p:txBody>
          <a:bodyPr/>
          <a:lstStyle/>
          <a:p>
            <a:pPr marL="0" indent="0">
              <a:buClr>
                <a:schemeClr val="accent4"/>
              </a:buClr>
              <a:buNone/>
            </a:pPr>
            <a:r>
              <a:rPr lang="en-GB" sz="1400" b="1" dirty="0"/>
              <a:t>INDEX</a:t>
            </a:r>
          </a:p>
          <a:p>
            <a:pPr marL="0" indent="0">
              <a:buClr>
                <a:schemeClr val="accent4"/>
              </a:buClr>
              <a:buNone/>
            </a:pPr>
            <a:endParaRPr lang="en-GB" sz="1400" b="1" dirty="0"/>
          </a:p>
          <a:p>
            <a:pPr marL="0" indent="0">
              <a:buClr>
                <a:schemeClr val="accent4"/>
              </a:buClr>
              <a:buNone/>
            </a:pPr>
            <a:endParaRPr lang="en-GB" sz="1400" b="1" dirty="0"/>
          </a:p>
          <a:p>
            <a:pPr marL="0" indent="0">
              <a:buClr>
                <a:schemeClr val="accent4"/>
              </a:buClr>
              <a:buNone/>
            </a:pPr>
            <a:endParaRPr lang="en-GB" sz="1400" b="1" dirty="0"/>
          </a:p>
          <a:p>
            <a:pPr marL="0" indent="0">
              <a:buClr>
                <a:schemeClr val="accent4"/>
              </a:buClr>
              <a:buNone/>
            </a:pPr>
            <a:endParaRPr lang="en-GB" sz="1400" dirty="0"/>
          </a:p>
          <a:p>
            <a:pPr marL="0" indent="0">
              <a:buClr>
                <a:schemeClr val="accent4"/>
              </a:buClr>
              <a:buNone/>
            </a:pPr>
            <a:endParaRPr lang="en-GB" sz="1400" dirty="0"/>
          </a:p>
          <a:p>
            <a:pPr marL="0" indent="0">
              <a:buClr>
                <a:schemeClr val="accent4"/>
              </a:buClr>
              <a:buNone/>
            </a:pPr>
            <a:endParaRPr lang="en-GB" sz="1400" dirty="0"/>
          </a:p>
          <a:p>
            <a:pPr marL="180975" indent="-180975">
              <a:buClr>
                <a:schemeClr val="accent4"/>
              </a:buClr>
            </a:pPr>
            <a:r>
              <a:rPr lang="en-GB" sz="1400" dirty="0"/>
              <a:t>Measured to 30 September </a:t>
            </a:r>
          </a:p>
          <a:p>
            <a:pPr marL="180975" indent="-180975">
              <a:buClr>
                <a:schemeClr val="accent4"/>
              </a:buClr>
            </a:pPr>
            <a:r>
              <a:rPr lang="en-GB" sz="1400" dirty="0"/>
              <a:t>Applicable from next 1 January</a:t>
            </a:r>
          </a:p>
          <a:p>
            <a:pPr marL="0" indent="0">
              <a:buNone/>
            </a:pP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39410623"/>
              </p:ext>
            </p:extLst>
          </p:nvPr>
        </p:nvGraphicFramePr>
        <p:xfrm>
          <a:off x="539749" y="1797706"/>
          <a:ext cx="3600000" cy="1451520"/>
        </p:xfrm>
        <a:graphic>
          <a:graphicData uri="http://schemas.openxmlformats.org/drawingml/2006/table">
            <a:tbl>
              <a:tblPr firstRow="1" bandRow="1">
                <a:tableStyleId>{5C22544A-7EE6-4342-B048-85BDC9FD1C3A}</a:tableStyleId>
              </a:tblPr>
              <a:tblGrid>
                <a:gridCol w="2022698">
                  <a:extLst>
                    <a:ext uri="{9D8B030D-6E8A-4147-A177-3AD203B41FA5}">
                      <a16:colId xmlns:a16="http://schemas.microsoft.com/office/drawing/2014/main" val="3689367756"/>
                    </a:ext>
                  </a:extLst>
                </a:gridCol>
                <a:gridCol w="1577302">
                  <a:extLst>
                    <a:ext uri="{9D8B030D-6E8A-4147-A177-3AD203B41FA5}">
                      <a16:colId xmlns:a16="http://schemas.microsoft.com/office/drawing/2014/main" val="962621259"/>
                    </a:ext>
                  </a:extLst>
                </a:gridCol>
              </a:tblGrid>
              <a:tr h="720000">
                <a:tc>
                  <a:txBody>
                    <a:bodyPr/>
                    <a:lstStyle/>
                    <a:p>
                      <a:pPr algn="l"/>
                      <a:r>
                        <a:rPr lang="en-GB" sz="1400" dirty="0">
                          <a:solidFill>
                            <a:schemeClr val="tx2"/>
                          </a:solidFill>
                        </a:rPr>
                        <a:t>Pensionable service to 5 April 2009</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400" dirty="0">
                          <a:solidFill>
                            <a:schemeClr val="tx2"/>
                          </a:solidFill>
                        </a:rPr>
                        <a:t>LPI max 5%</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925705348"/>
                  </a:ext>
                </a:extLst>
              </a:tr>
              <a:tr h="72000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Pensionable service from 5 April 2009</a:t>
                      </a:r>
                    </a:p>
                    <a:p>
                      <a:pPr algn="l"/>
                      <a:endParaRPr lang="en-GB" sz="1400" dirty="0">
                        <a:solidFill>
                          <a:schemeClr val="tx2"/>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LPI max 2.5%</a:t>
                      </a:r>
                    </a:p>
                    <a:p>
                      <a:pPr algn="ctr"/>
                      <a:endParaRPr lang="en-GB" sz="1400" dirty="0">
                        <a:solidFill>
                          <a:schemeClr val="tx2"/>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54447532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166660751"/>
              </p:ext>
            </p:extLst>
          </p:nvPr>
        </p:nvGraphicFramePr>
        <p:xfrm>
          <a:off x="5411304" y="1797706"/>
          <a:ext cx="3600000" cy="1440000"/>
        </p:xfrm>
        <a:graphic>
          <a:graphicData uri="http://schemas.openxmlformats.org/drawingml/2006/table">
            <a:tbl>
              <a:tblPr firstRow="1" bandRow="1">
                <a:tableStyleId>{5C22544A-7EE6-4342-B048-85BDC9FD1C3A}</a:tableStyleId>
              </a:tblPr>
              <a:tblGrid>
                <a:gridCol w="2159077">
                  <a:extLst>
                    <a:ext uri="{9D8B030D-6E8A-4147-A177-3AD203B41FA5}">
                      <a16:colId xmlns:a16="http://schemas.microsoft.com/office/drawing/2014/main" val="3689367756"/>
                    </a:ext>
                  </a:extLst>
                </a:gridCol>
                <a:gridCol w="1440923">
                  <a:extLst>
                    <a:ext uri="{9D8B030D-6E8A-4147-A177-3AD203B41FA5}">
                      <a16:colId xmlns:a16="http://schemas.microsoft.com/office/drawing/2014/main" val="962621259"/>
                    </a:ext>
                  </a:extLst>
                </a:gridCol>
              </a:tblGrid>
              <a:tr h="720000">
                <a:tc>
                  <a:txBody>
                    <a:bodyPr/>
                    <a:lstStyle/>
                    <a:p>
                      <a:pPr algn="l"/>
                      <a:r>
                        <a:rPr lang="en-GB" sz="1400" dirty="0">
                          <a:solidFill>
                            <a:schemeClr val="tx2"/>
                          </a:solidFill>
                        </a:rPr>
                        <a:t>To 31 December 2010</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400" dirty="0">
                          <a:solidFill>
                            <a:schemeClr val="tx2"/>
                          </a:solidFill>
                        </a:rPr>
                        <a:t>RPI</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925705348"/>
                  </a:ext>
                </a:extLst>
              </a:tr>
              <a:tr h="72000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From 1 January 2011</a:t>
                      </a:r>
                    </a:p>
                    <a:p>
                      <a:pPr algn="l"/>
                      <a:endParaRPr lang="en-GB" sz="1400" dirty="0">
                        <a:solidFill>
                          <a:schemeClr val="tx2"/>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CPI</a:t>
                      </a:r>
                    </a:p>
                    <a:p>
                      <a:pPr algn="ctr"/>
                      <a:endParaRPr lang="en-GB" sz="1400" dirty="0">
                        <a:solidFill>
                          <a:schemeClr val="tx2"/>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544475328"/>
                  </a:ext>
                </a:extLst>
              </a:tr>
            </a:tbl>
          </a:graphicData>
        </a:graphic>
      </p:graphicFrame>
      <p:sp>
        <p:nvSpPr>
          <p:cNvPr id="10" name="Slide Number Placeholder 9"/>
          <p:cNvSpPr>
            <a:spLocks noGrp="1"/>
          </p:cNvSpPr>
          <p:nvPr>
            <p:ph type="sldNum" sz="quarter" idx="16"/>
          </p:nvPr>
        </p:nvSpPr>
        <p:spPr/>
        <p:txBody>
          <a:bodyPr/>
          <a:lstStyle/>
          <a:p>
            <a:fld id="{99A355F5-91DB-364E-9ADB-D824C3FE291A}" type="slidenum">
              <a:rPr lang="en-US" smtClean="0"/>
              <a:pPr/>
              <a:t>3</a:t>
            </a:fld>
            <a:endParaRPr lang="en-US" dirty="0"/>
          </a:p>
        </p:txBody>
      </p:sp>
    </p:spTree>
    <p:extLst>
      <p:ext uri="{BB962C8B-B14F-4D97-AF65-F5344CB8AC3E}">
        <p14:creationId xmlns:p14="http://schemas.microsoft.com/office/powerpoint/2010/main" val="3971720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247650" y="1047750"/>
            <a:ext cx="10077450" cy="2113138"/>
          </a:xfrm>
          <a:prstGeom prst="rect">
            <a:avLst/>
          </a:prstGeom>
          <a:solidFill>
            <a:schemeClr val="tx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t>Revaluation - example</a:t>
            </a:r>
          </a:p>
        </p:txBody>
      </p:sp>
      <p:graphicFrame>
        <p:nvGraphicFramePr>
          <p:cNvPr id="30" name="Content Placeholder 29"/>
          <p:cNvGraphicFramePr>
            <a:graphicFrameLocks noGrp="1"/>
          </p:cNvGraphicFramePr>
          <p:nvPr>
            <p:ph sz="half" idx="1"/>
            <p:extLst>
              <p:ext uri="{D42A27DB-BD31-4B8C-83A1-F6EECF244321}">
                <p14:modId xmlns:p14="http://schemas.microsoft.com/office/powerpoint/2010/main" val="2722261148"/>
              </p:ext>
            </p:extLst>
          </p:nvPr>
        </p:nvGraphicFramePr>
        <p:xfrm>
          <a:off x="673100" y="3606715"/>
          <a:ext cx="9216000" cy="2160000"/>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3072000">
                  <a:extLst>
                    <a:ext uri="{9D8B030D-6E8A-4147-A177-3AD203B41FA5}">
                      <a16:colId xmlns:a16="http://schemas.microsoft.com/office/drawing/2014/main" val="3395872962"/>
                    </a:ext>
                  </a:extLst>
                </a:gridCol>
                <a:gridCol w="3072000">
                  <a:extLst>
                    <a:ext uri="{9D8B030D-6E8A-4147-A177-3AD203B41FA5}">
                      <a16:colId xmlns:a16="http://schemas.microsoft.com/office/drawing/2014/main" val="918562129"/>
                    </a:ext>
                  </a:extLst>
                </a:gridCol>
                <a:gridCol w="3072000">
                  <a:extLst>
                    <a:ext uri="{9D8B030D-6E8A-4147-A177-3AD203B41FA5}">
                      <a16:colId xmlns:a16="http://schemas.microsoft.com/office/drawing/2014/main" val="1981346469"/>
                    </a:ext>
                  </a:extLst>
                </a:gridCol>
              </a:tblGrid>
              <a:tr h="540000">
                <a:tc>
                  <a:txBody>
                    <a:bodyPr/>
                    <a:lstStyle/>
                    <a:p>
                      <a:pPr algn="l">
                        <a:spcBef>
                          <a:spcPts val="1200"/>
                        </a:spcBef>
                      </a:pPr>
                      <a:r>
                        <a:rPr lang="en-GB" sz="1400" b="1" dirty="0">
                          <a:solidFill>
                            <a:schemeClr val="tx2"/>
                          </a:solidFill>
                        </a:rPr>
                        <a:t>Deferred Pension (A)</a:t>
                      </a:r>
                    </a:p>
                  </a:txBody>
                  <a:tcPr>
                    <a:lnL w="3175" cap="flat" cmpd="sng" algn="ctr">
                      <a:solidFill>
                        <a:schemeClr val="tx2">
                          <a:lumMod val="60000"/>
                          <a:lumOff val="40000"/>
                        </a:schemeClr>
                      </a:solidFill>
                      <a:prstDash val="solid"/>
                      <a:round/>
                      <a:headEnd type="none" w="med" len="med"/>
                      <a:tailEnd type="none" w="med" len="med"/>
                    </a:lnL>
                    <a:lnT w="3175" cap="flat" cmpd="sng" algn="ctr">
                      <a:solidFill>
                        <a:schemeClr val="tx2">
                          <a:lumMod val="60000"/>
                          <a:lumOff val="40000"/>
                        </a:schemeClr>
                      </a:solidFill>
                      <a:prstDash val="solid"/>
                      <a:round/>
                      <a:headEnd type="none" w="med" len="med"/>
                      <a:tailEnd type="none" w="med" len="med"/>
                    </a:lnT>
                    <a:solidFill>
                      <a:srgbClr val="EBEDEF"/>
                    </a:solidFill>
                  </a:tcPr>
                </a:tc>
                <a:tc>
                  <a:txBody>
                    <a:bodyPr/>
                    <a:lstStyle/>
                    <a:p>
                      <a:pPr algn="ctr">
                        <a:spcBef>
                          <a:spcPts val="1200"/>
                        </a:spcBef>
                      </a:pPr>
                      <a:r>
                        <a:rPr lang="en-GB" sz="1400" b="1" dirty="0">
                          <a:solidFill>
                            <a:schemeClr val="tx2"/>
                          </a:solidFill>
                        </a:rPr>
                        <a:t>1 July 2009</a:t>
                      </a:r>
                    </a:p>
                  </a:txBody>
                  <a:tcPr>
                    <a:lnT w="3175" cap="flat" cmpd="sng" algn="ctr">
                      <a:solidFill>
                        <a:schemeClr val="tx2">
                          <a:lumMod val="60000"/>
                          <a:lumOff val="40000"/>
                        </a:schemeClr>
                      </a:solidFill>
                      <a:prstDash val="solid"/>
                      <a:round/>
                      <a:headEnd type="none" w="med" len="med"/>
                      <a:tailEnd type="none" w="med" len="med"/>
                    </a:lnT>
                    <a:solidFill>
                      <a:srgbClr val="EBEDEF"/>
                    </a:solidFill>
                  </a:tcPr>
                </a:tc>
                <a:tc>
                  <a:txBody>
                    <a:bodyPr/>
                    <a:lstStyle/>
                    <a:p>
                      <a:pPr algn="ctr">
                        <a:spcBef>
                          <a:spcPts val="1200"/>
                        </a:spcBef>
                      </a:pPr>
                      <a:r>
                        <a:rPr lang="en-GB" sz="1400" b="1" dirty="0">
                          <a:solidFill>
                            <a:schemeClr val="tx2"/>
                          </a:solidFill>
                        </a:rPr>
                        <a:t>£10,000</a:t>
                      </a:r>
                    </a:p>
                  </a:txBody>
                  <a:tcPr>
                    <a:lnR w="3175" cap="flat" cmpd="sng" algn="ctr">
                      <a:solidFill>
                        <a:schemeClr val="tx2">
                          <a:lumMod val="60000"/>
                          <a:lumOff val="40000"/>
                        </a:schemeClr>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solidFill>
                      <a:srgbClr val="EBEDEF"/>
                    </a:solidFill>
                  </a:tcPr>
                </a:tc>
                <a:extLst>
                  <a:ext uri="{0D108BD9-81ED-4DB2-BD59-A6C34878D82A}">
                    <a16:rowId xmlns:a16="http://schemas.microsoft.com/office/drawing/2014/main" val="1988757899"/>
                  </a:ext>
                </a:extLst>
              </a:tr>
              <a:tr h="540000">
                <a:tc>
                  <a:txBody>
                    <a:bodyPr/>
                    <a:lstStyle/>
                    <a:p>
                      <a:pPr algn="l">
                        <a:spcBef>
                          <a:spcPts val="1200"/>
                        </a:spcBef>
                      </a:pPr>
                      <a:r>
                        <a:rPr lang="en-GB" sz="1400" b="1" dirty="0">
                          <a:solidFill>
                            <a:schemeClr val="tx2"/>
                          </a:solidFill>
                        </a:rPr>
                        <a:t>Revalued Pension (B)</a:t>
                      </a:r>
                    </a:p>
                  </a:txBody>
                  <a:tcPr>
                    <a:lnL w="3175" cap="flat" cmpd="sng" algn="ctr">
                      <a:solidFill>
                        <a:schemeClr val="tx2">
                          <a:lumMod val="60000"/>
                          <a:lumOff val="40000"/>
                        </a:schemeClr>
                      </a:solidFill>
                      <a:prstDash val="solid"/>
                      <a:round/>
                      <a:headEnd type="none" w="med" len="med"/>
                      <a:tailEnd type="none" w="med" len="med"/>
                    </a:lnL>
                  </a:tcPr>
                </a:tc>
                <a:tc>
                  <a:txBody>
                    <a:bodyPr/>
                    <a:lstStyle/>
                    <a:p>
                      <a:pPr algn="ctr">
                        <a:spcBef>
                          <a:spcPts val="1200"/>
                        </a:spcBef>
                      </a:pPr>
                      <a:r>
                        <a:rPr lang="en-GB" sz="1400" b="1" dirty="0">
                          <a:solidFill>
                            <a:schemeClr val="tx2"/>
                          </a:solidFill>
                        </a:rPr>
                        <a:t>1 December 2022</a:t>
                      </a:r>
                    </a:p>
                  </a:txBody>
                  <a:tcPr/>
                </a:tc>
                <a:tc>
                  <a:txBody>
                    <a:bodyPr/>
                    <a:lstStyle/>
                    <a:p>
                      <a:pPr algn="ctr">
                        <a:spcBef>
                          <a:spcPts val="1200"/>
                        </a:spcBef>
                      </a:pPr>
                      <a:r>
                        <a:rPr lang="en-GB" sz="1400" b="1" dirty="0">
                          <a:solidFill>
                            <a:schemeClr val="tx2"/>
                          </a:solidFill>
                        </a:rPr>
                        <a:t>£12,920</a:t>
                      </a:r>
                    </a:p>
                  </a:txBody>
                  <a:tcPr>
                    <a:lnR w="3175" cap="flat" cmpd="sng" algn="ctr">
                      <a:solidFill>
                        <a:schemeClr val="tx2">
                          <a:lumMod val="60000"/>
                          <a:lumOff val="40000"/>
                        </a:schemeClr>
                      </a:solidFill>
                      <a:prstDash val="solid"/>
                      <a:round/>
                      <a:headEnd type="none" w="med" len="med"/>
                      <a:tailEnd type="none" w="med" len="med"/>
                    </a:lnR>
                  </a:tcPr>
                </a:tc>
                <a:extLst>
                  <a:ext uri="{0D108BD9-81ED-4DB2-BD59-A6C34878D82A}">
                    <a16:rowId xmlns:a16="http://schemas.microsoft.com/office/drawing/2014/main" val="1137177202"/>
                  </a:ext>
                </a:extLst>
              </a:tr>
              <a:tr h="540000">
                <a:tc>
                  <a:txBody>
                    <a:bodyPr/>
                    <a:lstStyle/>
                    <a:p>
                      <a:pPr algn="l">
                        <a:spcBef>
                          <a:spcPts val="1200"/>
                        </a:spcBef>
                      </a:pPr>
                      <a:r>
                        <a:rPr lang="en-GB" sz="1400" b="1" dirty="0">
                          <a:solidFill>
                            <a:schemeClr val="tx2"/>
                          </a:solidFill>
                        </a:rPr>
                        <a:t>Revalued Pension (assume</a:t>
                      </a:r>
                      <a:r>
                        <a:rPr lang="en-GB" sz="1400" b="1" baseline="0" dirty="0">
                          <a:solidFill>
                            <a:schemeClr val="tx2"/>
                          </a:solidFill>
                        </a:rPr>
                        <a:t> 10% increase) (C) </a:t>
                      </a:r>
                      <a:endParaRPr lang="en-GB" sz="1400" b="1" dirty="0">
                        <a:solidFill>
                          <a:schemeClr val="tx2"/>
                        </a:solidFill>
                      </a:endParaRPr>
                    </a:p>
                  </a:txBody>
                  <a:tcPr>
                    <a:lnL w="3175" cap="flat" cmpd="sng" algn="ctr">
                      <a:solidFill>
                        <a:schemeClr val="tx2">
                          <a:lumMod val="60000"/>
                          <a:lumOff val="40000"/>
                        </a:schemeClr>
                      </a:solidFill>
                      <a:prstDash val="solid"/>
                      <a:round/>
                      <a:headEnd type="none" w="med" len="med"/>
                      <a:tailEnd type="none" w="med" len="med"/>
                    </a:lnL>
                    <a:solidFill>
                      <a:srgbClr val="EBEDEF"/>
                    </a:solidFill>
                  </a:tcPr>
                </a:tc>
                <a:tc>
                  <a:txBody>
                    <a:bodyPr/>
                    <a:lstStyle/>
                    <a:p>
                      <a:pPr algn="ctr">
                        <a:spcBef>
                          <a:spcPts val="1200"/>
                        </a:spcBef>
                      </a:pPr>
                      <a:r>
                        <a:rPr lang="en-GB" sz="1400" b="1" dirty="0">
                          <a:solidFill>
                            <a:schemeClr val="tx2"/>
                          </a:solidFill>
                        </a:rPr>
                        <a:t>1 January 2023</a:t>
                      </a:r>
                    </a:p>
                  </a:txBody>
                  <a:tcPr/>
                </a:tc>
                <a:tc>
                  <a:txBody>
                    <a:bodyPr/>
                    <a:lstStyle/>
                    <a:p>
                      <a:pPr algn="ctr">
                        <a:spcBef>
                          <a:spcPts val="1200"/>
                        </a:spcBef>
                      </a:pPr>
                      <a:r>
                        <a:rPr lang="en-GB" sz="1400" b="1" dirty="0">
                          <a:solidFill>
                            <a:schemeClr val="tx2"/>
                          </a:solidFill>
                        </a:rPr>
                        <a:t>£13,920</a:t>
                      </a:r>
                    </a:p>
                  </a:txBody>
                  <a:tcPr>
                    <a:lnR w="3175" cap="flat" cmpd="sng" algn="ctr">
                      <a:solidFill>
                        <a:schemeClr val="tx2">
                          <a:lumMod val="60000"/>
                          <a:lumOff val="40000"/>
                        </a:schemeClr>
                      </a:solidFill>
                      <a:prstDash val="solid"/>
                      <a:round/>
                      <a:headEnd type="none" w="med" len="med"/>
                      <a:tailEnd type="none" w="med" len="med"/>
                    </a:lnR>
                  </a:tcPr>
                </a:tc>
                <a:extLst>
                  <a:ext uri="{0D108BD9-81ED-4DB2-BD59-A6C34878D82A}">
                    <a16:rowId xmlns:a16="http://schemas.microsoft.com/office/drawing/2014/main" val="2621775380"/>
                  </a:ext>
                </a:extLst>
              </a:tr>
              <a:tr h="540000">
                <a:tc>
                  <a:txBody>
                    <a:bodyPr/>
                    <a:lstStyle/>
                    <a:p>
                      <a:pPr algn="l">
                        <a:spcBef>
                          <a:spcPts val="1200"/>
                        </a:spcBef>
                      </a:pPr>
                      <a:r>
                        <a:rPr lang="en-GB" sz="1400" b="1" dirty="0">
                          <a:solidFill>
                            <a:schemeClr val="tx2"/>
                          </a:solidFill>
                        </a:rPr>
                        <a:t>Assume pension (assume 4% increase) (D)</a:t>
                      </a:r>
                    </a:p>
                  </a:txBody>
                  <a:tcPr>
                    <a:lnL w="3175" cap="flat" cmpd="sng" algn="ctr">
                      <a:solidFill>
                        <a:schemeClr val="tx2">
                          <a:lumMod val="60000"/>
                          <a:lumOff val="40000"/>
                        </a:schemeClr>
                      </a:solidFill>
                      <a:prstDash val="solid"/>
                      <a:round/>
                      <a:headEnd type="none" w="med" len="med"/>
                      <a:tailEnd type="none" w="med" len="med"/>
                    </a:lnL>
                    <a:lnB w="3175" cap="flat" cmpd="sng" algn="ctr">
                      <a:solidFill>
                        <a:schemeClr val="tx2">
                          <a:lumMod val="60000"/>
                          <a:lumOff val="40000"/>
                        </a:schemeClr>
                      </a:solidFill>
                      <a:prstDash val="solid"/>
                      <a:round/>
                      <a:headEnd type="none" w="med" len="med"/>
                      <a:tailEnd type="none" w="med" len="med"/>
                    </a:lnB>
                  </a:tcPr>
                </a:tc>
                <a:tc>
                  <a:txBody>
                    <a:bodyPr/>
                    <a:lstStyle/>
                    <a:p>
                      <a:pPr algn="ctr">
                        <a:spcBef>
                          <a:spcPts val="1200"/>
                        </a:spcBef>
                      </a:pPr>
                      <a:r>
                        <a:rPr lang="en-GB" sz="1400" b="1" dirty="0">
                          <a:solidFill>
                            <a:schemeClr val="tx2"/>
                          </a:solidFill>
                        </a:rPr>
                        <a:t>1 January 2023</a:t>
                      </a:r>
                    </a:p>
                  </a:txBody>
                  <a:tcPr>
                    <a:lnB w="3175" cap="flat" cmpd="sng" algn="ctr">
                      <a:solidFill>
                        <a:schemeClr val="tx2">
                          <a:lumMod val="60000"/>
                          <a:lumOff val="40000"/>
                        </a:schemeClr>
                      </a:solidFill>
                      <a:prstDash val="solid"/>
                      <a:round/>
                      <a:headEnd type="none" w="med" len="med"/>
                      <a:tailEnd type="none" w="med" len="med"/>
                    </a:lnB>
                  </a:tcPr>
                </a:tc>
                <a:tc>
                  <a:txBody>
                    <a:bodyPr/>
                    <a:lstStyle/>
                    <a:p>
                      <a:pPr algn="ctr">
                        <a:spcBef>
                          <a:spcPts val="1200"/>
                        </a:spcBef>
                      </a:pPr>
                      <a:r>
                        <a:rPr lang="en-GB" sz="1400" b="1" dirty="0">
                          <a:solidFill>
                            <a:schemeClr val="tx2"/>
                          </a:solidFill>
                        </a:rPr>
                        <a:t>£13,320</a:t>
                      </a:r>
                    </a:p>
                  </a:txBody>
                  <a:tcPr>
                    <a:lnR w="3175" cap="flat" cmpd="sng" algn="ctr">
                      <a:solidFill>
                        <a:schemeClr val="tx2">
                          <a:lumMod val="60000"/>
                          <a:lumOff val="40000"/>
                        </a:schemeClr>
                      </a:solidFill>
                      <a:prstDash val="solid"/>
                      <a:round/>
                      <a:headEnd type="none" w="med" len="med"/>
                      <a:tailEnd type="none" w="med" len="med"/>
                    </a:lnR>
                    <a:lnB w="3175"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2460308833"/>
                  </a:ext>
                </a:extLst>
              </a:tr>
            </a:tbl>
          </a:graphicData>
        </a:graphic>
      </p:graphicFrame>
      <p:sp>
        <p:nvSpPr>
          <p:cNvPr id="5" name="Text Placeholder 4"/>
          <p:cNvSpPr>
            <a:spLocks noGrp="1"/>
          </p:cNvSpPr>
          <p:nvPr>
            <p:ph type="body" sz="quarter" idx="13"/>
          </p:nvPr>
        </p:nvSpPr>
        <p:spPr>
          <a:xfrm>
            <a:off x="539750" y="1476375"/>
            <a:ext cx="9610725" cy="1458736"/>
          </a:xfrm>
        </p:spPr>
        <p:txBody>
          <a:bodyPr/>
          <a:lstStyle/>
          <a:p>
            <a:r>
              <a:rPr lang="en-GB" dirty="0"/>
              <a:t> </a:t>
            </a:r>
          </a:p>
        </p:txBody>
      </p:sp>
      <p:cxnSp>
        <p:nvCxnSpPr>
          <p:cNvPr id="7" name="Straight Connector 6"/>
          <p:cNvCxnSpPr/>
          <p:nvPr/>
        </p:nvCxnSpPr>
        <p:spPr>
          <a:xfrm>
            <a:off x="539750" y="2555702"/>
            <a:ext cx="92160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539750" y="2171876"/>
            <a:ext cx="0" cy="729368"/>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1521883" y="2010394"/>
            <a:ext cx="0" cy="54000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790948" y="2010394"/>
            <a:ext cx="0" cy="5400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4637616" y="2555702"/>
            <a:ext cx="0" cy="36000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5992283" y="2006958"/>
            <a:ext cx="0" cy="54000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7933970" y="2555702"/>
            <a:ext cx="0" cy="36000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9062858" y="1999105"/>
            <a:ext cx="0" cy="540000"/>
          </a:xfrm>
          <a:prstGeom prst="line">
            <a:avLst/>
          </a:prstGeom>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1521883" y="1295400"/>
            <a:ext cx="1476000" cy="769441"/>
          </a:xfrm>
          <a:prstGeom prst="rect">
            <a:avLst/>
          </a:prstGeom>
          <a:solidFill>
            <a:schemeClr val="tx2">
              <a:lumMod val="40000"/>
              <a:lumOff val="60000"/>
            </a:schemeClr>
          </a:solidFill>
          <a:ln>
            <a:solidFill>
              <a:schemeClr val="tx2"/>
            </a:solidFill>
          </a:ln>
        </p:spPr>
        <p:txBody>
          <a:bodyPr wrap="square" rtlCol="0">
            <a:spAutoFit/>
          </a:bodyPr>
          <a:lstStyle/>
          <a:p>
            <a:r>
              <a:rPr lang="en-GB" sz="1100" b="1" dirty="0">
                <a:solidFill>
                  <a:schemeClr val="tx2"/>
                </a:solidFill>
              </a:rPr>
              <a:t>Member leaves pensionable service 1 July 2009</a:t>
            </a:r>
          </a:p>
          <a:p>
            <a:endParaRPr lang="en-GB" sz="1100" dirty="0">
              <a:solidFill>
                <a:schemeClr val="tx2"/>
              </a:solidFill>
            </a:endParaRPr>
          </a:p>
        </p:txBody>
      </p:sp>
      <p:sp>
        <p:nvSpPr>
          <p:cNvPr id="19" name="TextBox 18"/>
          <p:cNvSpPr txBox="1"/>
          <p:nvPr/>
        </p:nvSpPr>
        <p:spPr>
          <a:xfrm>
            <a:off x="3798536" y="1295400"/>
            <a:ext cx="1440000" cy="769441"/>
          </a:xfrm>
          <a:prstGeom prst="rect">
            <a:avLst/>
          </a:prstGeom>
          <a:solidFill>
            <a:schemeClr val="tx2">
              <a:lumMod val="40000"/>
              <a:lumOff val="60000"/>
            </a:schemeClr>
          </a:solidFill>
          <a:ln>
            <a:solidFill>
              <a:schemeClr val="tx2"/>
            </a:solidFill>
          </a:ln>
        </p:spPr>
        <p:txBody>
          <a:bodyPr wrap="square" rtlCol="0">
            <a:spAutoFit/>
          </a:bodyPr>
          <a:lstStyle/>
          <a:p>
            <a:r>
              <a:rPr lang="en-GB" sz="1100" b="1" dirty="0">
                <a:solidFill>
                  <a:schemeClr val="tx2"/>
                </a:solidFill>
              </a:rPr>
              <a:t>Early retirement</a:t>
            </a:r>
            <a:br>
              <a:rPr lang="en-GB" sz="1100" b="1" dirty="0">
                <a:solidFill>
                  <a:schemeClr val="tx2"/>
                </a:solidFill>
              </a:rPr>
            </a:br>
            <a:r>
              <a:rPr lang="en-GB" sz="1100" b="1" dirty="0">
                <a:solidFill>
                  <a:schemeClr val="tx2"/>
                </a:solidFill>
              </a:rPr>
              <a:t>1 December 2022</a:t>
            </a:r>
          </a:p>
          <a:p>
            <a:endParaRPr lang="en-GB" sz="1100" dirty="0">
              <a:solidFill>
                <a:schemeClr val="tx2"/>
              </a:solidFill>
            </a:endParaRPr>
          </a:p>
          <a:p>
            <a:endParaRPr lang="en-GB" sz="1100" dirty="0">
              <a:solidFill>
                <a:schemeClr val="tx2"/>
              </a:solidFill>
            </a:endParaRPr>
          </a:p>
        </p:txBody>
      </p:sp>
      <p:sp>
        <p:nvSpPr>
          <p:cNvPr id="20" name="TextBox 19"/>
          <p:cNvSpPr txBox="1"/>
          <p:nvPr/>
        </p:nvSpPr>
        <p:spPr>
          <a:xfrm>
            <a:off x="5993353" y="1295400"/>
            <a:ext cx="1440000" cy="769441"/>
          </a:xfrm>
          <a:prstGeom prst="rect">
            <a:avLst/>
          </a:prstGeom>
          <a:solidFill>
            <a:schemeClr val="tx2">
              <a:lumMod val="40000"/>
              <a:lumOff val="60000"/>
            </a:schemeClr>
          </a:solidFill>
          <a:ln>
            <a:solidFill>
              <a:schemeClr val="tx2"/>
            </a:solidFill>
          </a:ln>
        </p:spPr>
        <p:txBody>
          <a:bodyPr wrap="square" rtlCol="0">
            <a:spAutoFit/>
          </a:bodyPr>
          <a:lstStyle/>
          <a:p>
            <a:r>
              <a:rPr lang="en-GB" sz="1100" b="1" dirty="0">
                <a:solidFill>
                  <a:schemeClr val="tx2"/>
                </a:solidFill>
              </a:rPr>
              <a:t>Early retirement</a:t>
            </a:r>
            <a:br>
              <a:rPr lang="en-GB" sz="1100" b="1" dirty="0">
                <a:solidFill>
                  <a:schemeClr val="tx2"/>
                </a:solidFill>
              </a:rPr>
            </a:br>
            <a:r>
              <a:rPr lang="en-GB" sz="1100" b="1" dirty="0">
                <a:solidFill>
                  <a:schemeClr val="tx2"/>
                </a:solidFill>
              </a:rPr>
              <a:t>1 January 2023</a:t>
            </a:r>
          </a:p>
          <a:p>
            <a:endParaRPr lang="en-GB" sz="1100" dirty="0">
              <a:solidFill>
                <a:schemeClr val="tx2"/>
              </a:solidFill>
            </a:endParaRPr>
          </a:p>
          <a:p>
            <a:endParaRPr lang="en-GB" sz="1100" dirty="0">
              <a:solidFill>
                <a:schemeClr val="tx2"/>
              </a:solidFill>
            </a:endParaRPr>
          </a:p>
        </p:txBody>
      </p:sp>
      <p:sp>
        <p:nvSpPr>
          <p:cNvPr id="21" name="TextBox 20"/>
          <p:cNvSpPr txBox="1"/>
          <p:nvPr/>
        </p:nvSpPr>
        <p:spPr>
          <a:xfrm>
            <a:off x="8531930" y="1295400"/>
            <a:ext cx="1188000" cy="769441"/>
          </a:xfrm>
          <a:prstGeom prst="rect">
            <a:avLst/>
          </a:prstGeom>
          <a:noFill/>
          <a:ln>
            <a:noFill/>
          </a:ln>
        </p:spPr>
        <p:txBody>
          <a:bodyPr wrap="square" rtlCol="0">
            <a:spAutoFit/>
          </a:bodyPr>
          <a:lstStyle/>
          <a:p>
            <a:r>
              <a:rPr lang="en-GB" sz="1100" b="1" dirty="0">
                <a:solidFill>
                  <a:schemeClr val="tx2"/>
                </a:solidFill>
              </a:rPr>
              <a:t>Member’s NRD 30 March 2024</a:t>
            </a:r>
          </a:p>
          <a:p>
            <a:endParaRPr lang="en-GB" sz="1100" dirty="0">
              <a:solidFill>
                <a:schemeClr val="tx2"/>
              </a:solidFill>
            </a:endParaRPr>
          </a:p>
          <a:p>
            <a:endParaRPr lang="en-GB" sz="1100" dirty="0">
              <a:solidFill>
                <a:schemeClr val="tx2"/>
              </a:solidFill>
            </a:endParaRPr>
          </a:p>
        </p:txBody>
      </p:sp>
      <p:sp>
        <p:nvSpPr>
          <p:cNvPr id="22" name="TextBox 21"/>
          <p:cNvSpPr txBox="1"/>
          <p:nvPr/>
        </p:nvSpPr>
        <p:spPr>
          <a:xfrm>
            <a:off x="537633" y="2560724"/>
            <a:ext cx="1152000" cy="600164"/>
          </a:xfrm>
          <a:prstGeom prst="rect">
            <a:avLst/>
          </a:prstGeom>
          <a:noFill/>
          <a:ln>
            <a:noFill/>
          </a:ln>
        </p:spPr>
        <p:txBody>
          <a:bodyPr wrap="square" rtlCol="0">
            <a:spAutoFit/>
          </a:bodyPr>
          <a:lstStyle/>
          <a:p>
            <a:r>
              <a:rPr lang="en-GB" sz="1100" b="1" dirty="0">
                <a:solidFill>
                  <a:schemeClr val="tx2"/>
                </a:solidFill>
              </a:rPr>
              <a:t>1/1/09</a:t>
            </a:r>
          </a:p>
          <a:p>
            <a:endParaRPr lang="en-GB" sz="1100" dirty="0">
              <a:solidFill>
                <a:schemeClr val="tx2"/>
              </a:solidFill>
            </a:endParaRPr>
          </a:p>
          <a:p>
            <a:endParaRPr lang="en-GB" sz="1100" dirty="0">
              <a:solidFill>
                <a:schemeClr val="tx2"/>
              </a:solidFill>
            </a:endParaRPr>
          </a:p>
        </p:txBody>
      </p:sp>
      <p:sp>
        <p:nvSpPr>
          <p:cNvPr id="23" name="TextBox 22"/>
          <p:cNvSpPr txBox="1"/>
          <p:nvPr/>
        </p:nvSpPr>
        <p:spPr>
          <a:xfrm>
            <a:off x="4649874" y="2568880"/>
            <a:ext cx="1152000" cy="600164"/>
          </a:xfrm>
          <a:prstGeom prst="rect">
            <a:avLst/>
          </a:prstGeom>
          <a:noFill/>
          <a:ln>
            <a:noFill/>
          </a:ln>
        </p:spPr>
        <p:txBody>
          <a:bodyPr wrap="square" rtlCol="0">
            <a:spAutoFit/>
          </a:bodyPr>
          <a:lstStyle/>
          <a:p>
            <a:r>
              <a:rPr lang="en-GB" sz="1100" b="1" dirty="0">
                <a:solidFill>
                  <a:schemeClr val="tx2"/>
                </a:solidFill>
              </a:rPr>
              <a:t>1/1/23</a:t>
            </a:r>
          </a:p>
          <a:p>
            <a:endParaRPr lang="en-GB" sz="1100" dirty="0">
              <a:solidFill>
                <a:schemeClr val="tx2"/>
              </a:solidFill>
            </a:endParaRPr>
          </a:p>
          <a:p>
            <a:endParaRPr lang="en-GB" sz="1100" dirty="0">
              <a:solidFill>
                <a:schemeClr val="tx2"/>
              </a:solidFill>
            </a:endParaRPr>
          </a:p>
        </p:txBody>
      </p:sp>
      <p:sp>
        <p:nvSpPr>
          <p:cNvPr id="24" name="TextBox 23"/>
          <p:cNvSpPr txBox="1"/>
          <p:nvPr/>
        </p:nvSpPr>
        <p:spPr>
          <a:xfrm>
            <a:off x="7934938" y="2559157"/>
            <a:ext cx="1152000" cy="600164"/>
          </a:xfrm>
          <a:prstGeom prst="rect">
            <a:avLst/>
          </a:prstGeom>
          <a:noFill/>
          <a:ln>
            <a:noFill/>
          </a:ln>
        </p:spPr>
        <p:txBody>
          <a:bodyPr wrap="square" rtlCol="0">
            <a:spAutoFit/>
          </a:bodyPr>
          <a:lstStyle/>
          <a:p>
            <a:r>
              <a:rPr lang="en-GB" sz="1100" b="1" dirty="0">
                <a:solidFill>
                  <a:schemeClr val="tx2"/>
                </a:solidFill>
              </a:rPr>
              <a:t>1/1/24</a:t>
            </a:r>
          </a:p>
          <a:p>
            <a:endParaRPr lang="en-GB" sz="1100" dirty="0">
              <a:solidFill>
                <a:schemeClr val="tx2"/>
              </a:solidFill>
            </a:endParaRPr>
          </a:p>
          <a:p>
            <a:endParaRPr lang="en-GB" sz="1100" dirty="0">
              <a:solidFill>
                <a:schemeClr val="tx2"/>
              </a:solidFill>
            </a:endParaRPr>
          </a:p>
        </p:txBody>
      </p:sp>
      <p:sp>
        <p:nvSpPr>
          <p:cNvPr id="25" name="Oval 24"/>
          <p:cNvSpPr/>
          <p:nvPr/>
        </p:nvSpPr>
        <p:spPr>
          <a:xfrm>
            <a:off x="1433689" y="1965238"/>
            <a:ext cx="180000" cy="18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6" name="Oval 25"/>
          <p:cNvSpPr/>
          <p:nvPr/>
        </p:nvSpPr>
        <p:spPr>
          <a:xfrm>
            <a:off x="3704123" y="1984545"/>
            <a:ext cx="180000" cy="18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7" name="Oval 26"/>
          <p:cNvSpPr/>
          <p:nvPr/>
        </p:nvSpPr>
        <p:spPr>
          <a:xfrm>
            <a:off x="5907135" y="1995579"/>
            <a:ext cx="180000" cy="18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9" name="Oval 28"/>
          <p:cNvSpPr/>
          <p:nvPr/>
        </p:nvSpPr>
        <p:spPr>
          <a:xfrm>
            <a:off x="8974360" y="1926039"/>
            <a:ext cx="180000" cy="18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31" name="Slide Number Placeholder 30"/>
          <p:cNvSpPr>
            <a:spLocks noGrp="1"/>
          </p:cNvSpPr>
          <p:nvPr>
            <p:ph type="sldNum" sz="quarter" idx="16"/>
          </p:nvPr>
        </p:nvSpPr>
        <p:spPr/>
        <p:txBody>
          <a:bodyPr/>
          <a:lstStyle/>
          <a:p>
            <a:fld id="{99A355F5-91DB-364E-9ADB-D824C3FE291A}" type="slidenum">
              <a:rPr lang="en-US" smtClean="0"/>
              <a:pPr/>
              <a:t>4</a:t>
            </a:fld>
            <a:endParaRPr lang="en-US" dirty="0"/>
          </a:p>
        </p:txBody>
      </p:sp>
    </p:spTree>
    <p:extLst>
      <p:ext uri="{BB962C8B-B14F-4D97-AF65-F5344CB8AC3E}">
        <p14:creationId xmlns:p14="http://schemas.microsoft.com/office/powerpoint/2010/main" val="2958033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V="1">
            <a:off x="-795" y="-1"/>
            <a:ext cx="10691813" cy="7559675"/>
          </a:xfrm>
          <a:prstGeom prst="rect">
            <a:avLst/>
          </a:prstGeom>
        </p:spPr>
      </p:pic>
      <p:sp>
        <p:nvSpPr>
          <p:cNvPr id="2" name="Title 1"/>
          <p:cNvSpPr>
            <a:spLocks noGrp="1"/>
          </p:cNvSpPr>
          <p:nvPr>
            <p:ph type="title"/>
          </p:nvPr>
        </p:nvSpPr>
        <p:spPr/>
        <p:txBody>
          <a:bodyPr/>
          <a:lstStyle/>
          <a:p>
            <a:r>
              <a:rPr lang="en-GB" dirty="0"/>
              <a:t>Pension increases – statutory requirements</a:t>
            </a:r>
          </a:p>
        </p:txBody>
      </p:sp>
      <p:sp>
        <p:nvSpPr>
          <p:cNvPr id="3" name="Content Placeholder 2"/>
          <p:cNvSpPr>
            <a:spLocks noGrp="1"/>
          </p:cNvSpPr>
          <p:nvPr>
            <p:ph sz="half" idx="1"/>
          </p:nvPr>
        </p:nvSpPr>
        <p:spPr>
          <a:xfrm>
            <a:off x="1130301" y="1476376"/>
            <a:ext cx="4281004" cy="5111750"/>
          </a:xfrm>
        </p:spPr>
        <p:txBody>
          <a:bodyPr/>
          <a:lstStyle/>
          <a:p>
            <a:pPr marL="0" indent="0">
              <a:buClr>
                <a:schemeClr val="accent4"/>
              </a:buClr>
              <a:buNone/>
            </a:pPr>
            <a:r>
              <a:rPr lang="en-GB" sz="1400" b="1" dirty="0"/>
              <a:t>RATE</a:t>
            </a:r>
          </a:p>
        </p:txBody>
      </p:sp>
      <p:sp>
        <p:nvSpPr>
          <p:cNvPr id="4" name="Content Placeholder 3"/>
          <p:cNvSpPr>
            <a:spLocks noGrp="1"/>
          </p:cNvSpPr>
          <p:nvPr>
            <p:ph sz="half" idx="2"/>
          </p:nvPr>
        </p:nvSpPr>
        <p:spPr>
          <a:xfrm>
            <a:off x="5873750" y="1476376"/>
            <a:ext cx="4695825" cy="5111750"/>
          </a:xfrm>
        </p:spPr>
        <p:txBody>
          <a:bodyPr/>
          <a:lstStyle/>
          <a:p>
            <a:pPr marL="0" indent="0">
              <a:buClr>
                <a:schemeClr val="accent4"/>
              </a:buClr>
              <a:buNone/>
            </a:pPr>
            <a:r>
              <a:rPr lang="en-GB" sz="1400" b="1" dirty="0"/>
              <a:t>INDEX</a:t>
            </a:r>
          </a:p>
          <a:p>
            <a:pPr marL="0" indent="0">
              <a:buClr>
                <a:schemeClr val="accent4"/>
              </a:buClr>
              <a:buNone/>
            </a:pPr>
            <a:endParaRPr lang="en-GB" b="1" dirty="0"/>
          </a:p>
        </p:txBody>
      </p:sp>
      <p:graphicFrame>
        <p:nvGraphicFramePr>
          <p:cNvPr id="5" name="Table 4"/>
          <p:cNvGraphicFramePr>
            <a:graphicFrameLocks noGrp="1"/>
          </p:cNvGraphicFramePr>
          <p:nvPr>
            <p:extLst>
              <p:ext uri="{D42A27DB-BD31-4B8C-83A1-F6EECF244321}">
                <p14:modId xmlns:p14="http://schemas.microsoft.com/office/powerpoint/2010/main" val="2462105495"/>
              </p:ext>
            </p:extLst>
          </p:nvPr>
        </p:nvGraphicFramePr>
        <p:xfrm>
          <a:off x="1111249" y="1797706"/>
          <a:ext cx="3600000" cy="2396400"/>
        </p:xfrm>
        <a:graphic>
          <a:graphicData uri="http://schemas.openxmlformats.org/drawingml/2006/table">
            <a:tbl>
              <a:tblPr firstRow="1" bandRow="1">
                <a:tableStyleId>{5C22544A-7EE6-4342-B048-85BDC9FD1C3A}</a:tableStyleId>
              </a:tblPr>
              <a:tblGrid>
                <a:gridCol w="2312435">
                  <a:extLst>
                    <a:ext uri="{9D8B030D-6E8A-4147-A177-3AD203B41FA5}">
                      <a16:colId xmlns:a16="http://schemas.microsoft.com/office/drawing/2014/main" val="3689367756"/>
                    </a:ext>
                  </a:extLst>
                </a:gridCol>
                <a:gridCol w="1287565">
                  <a:extLst>
                    <a:ext uri="{9D8B030D-6E8A-4147-A177-3AD203B41FA5}">
                      <a16:colId xmlns:a16="http://schemas.microsoft.com/office/drawing/2014/main" val="962621259"/>
                    </a:ext>
                  </a:extLst>
                </a:gridCol>
              </a:tblGrid>
              <a:tr h="720000">
                <a:tc>
                  <a:txBody>
                    <a:bodyPr/>
                    <a:lstStyle/>
                    <a:p>
                      <a:pPr algn="l"/>
                      <a:r>
                        <a:rPr lang="en-GB" sz="1400" dirty="0">
                          <a:solidFill>
                            <a:schemeClr val="tx2"/>
                          </a:solidFill>
                        </a:rPr>
                        <a:t>Pensionable service before 6 April 1997</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400" dirty="0">
                          <a:solidFill>
                            <a:schemeClr val="tx2"/>
                          </a:solidFill>
                        </a:rPr>
                        <a:t>Nil</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925705348"/>
                  </a:ext>
                </a:extLst>
              </a:tr>
              <a:tr h="72000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Pensionable service </a:t>
                      </a:r>
                    </a:p>
                    <a:p>
                      <a:pPr marL="0" marR="0" lvl="0" indent="0" algn="l" defTabSz="1007943"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6 April 1997-</a:t>
                      </a:r>
                    </a:p>
                    <a:p>
                      <a:pPr marL="0" marR="0" lvl="0" indent="0" algn="l" defTabSz="1007943"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5 April 2005</a:t>
                      </a:r>
                    </a:p>
                    <a:p>
                      <a:pPr algn="l"/>
                      <a:endParaRPr lang="en-GB" sz="1400" dirty="0">
                        <a:solidFill>
                          <a:schemeClr val="tx2"/>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LPI </a:t>
                      </a:r>
                    </a:p>
                    <a:p>
                      <a:pPr marL="0" marR="0" lvl="0" indent="0" algn="ctr" defTabSz="1007943"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max 5%</a:t>
                      </a:r>
                    </a:p>
                    <a:p>
                      <a:pPr algn="ctr"/>
                      <a:endParaRPr lang="en-GB" sz="1400" dirty="0">
                        <a:solidFill>
                          <a:schemeClr val="tx2"/>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544475328"/>
                  </a:ext>
                </a:extLst>
              </a:tr>
              <a:tr h="72000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Pensionable service </a:t>
                      </a:r>
                    </a:p>
                    <a:p>
                      <a:pPr marL="0" marR="0" lvl="0" indent="0" algn="l" defTabSz="1007943"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6 April 2005</a:t>
                      </a:r>
                    </a:p>
                    <a:p>
                      <a:pPr algn="l"/>
                      <a:endParaRPr lang="en-GB" sz="1400" dirty="0">
                        <a:solidFill>
                          <a:schemeClr val="tx2"/>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400" b="1" dirty="0">
                          <a:solidFill>
                            <a:schemeClr val="tx2"/>
                          </a:solidFill>
                        </a:rPr>
                        <a:t>LPI</a:t>
                      </a:r>
                    </a:p>
                    <a:p>
                      <a:pPr algn="ctr"/>
                      <a:r>
                        <a:rPr lang="en-GB" sz="1400" b="1" dirty="0">
                          <a:solidFill>
                            <a:schemeClr val="tx2"/>
                          </a:solidFill>
                        </a:rPr>
                        <a:t>max 2.5%</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57441033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33022513"/>
              </p:ext>
            </p:extLst>
          </p:nvPr>
        </p:nvGraphicFramePr>
        <p:xfrm>
          <a:off x="5830404" y="1797706"/>
          <a:ext cx="3600000" cy="1440000"/>
        </p:xfrm>
        <a:graphic>
          <a:graphicData uri="http://schemas.openxmlformats.org/drawingml/2006/table">
            <a:tbl>
              <a:tblPr firstRow="1" bandRow="1">
                <a:tableStyleId>{5C22544A-7EE6-4342-B048-85BDC9FD1C3A}</a:tableStyleId>
              </a:tblPr>
              <a:tblGrid>
                <a:gridCol w="2080219">
                  <a:extLst>
                    <a:ext uri="{9D8B030D-6E8A-4147-A177-3AD203B41FA5}">
                      <a16:colId xmlns:a16="http://schemas.microsoft.com/office/drawing/2014/main" val="3689367756"/>
                    </a:ext>
                  </a:extLst>
                </a:gridCol>
                <a:gridCol w="1519781">
                  <a:extLst>
                    <a:ext uri="{9D8B030D-6E8A-4147-A177-3AD203B41FA5}">
                      <a16:colId xmlns:a16="http://schemas.microsoft.com/office/drawing/2014/main" val="962621259"/>
                    </a:ext>
                  </a:extLst>
                </a:gridCol>
              </a:tblGrid>
              <a:tr h="720000">
                <a:tc>
                  <a:txBody>
                    <a:bodyPr/>
                    <a:lstStyle/>
                    <a:p>
                      <a:pPr algn="l"/>
                      <a:r>
                        <a:rPr lang="en-GB" sz="1400" dirty="0">
                          <a:solidFill>
                            <a:schemeClr val="tx2"/>
                          </a:solidFill>
                        </a:rPr>
                        <a:t>Increases to 2010</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400" dirty="0">
                          <a:solidFill>
                            <a:schemeClr val="tx2"/>
                          </a:solidFill>
                        </a:rPr>
                        <a:t>RPI</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925705348"/>
                  </a:ext>
                </a:extLst>
              </a:tr>
              <a:tr h="72000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Increases</a:t>
                      </a:r>
                      <a:r>
                        <a:rPr lang="en-GB" sz="1400" b="1" baseline="0" dirty="0">
                          <a:solidFill>
                            <a:schemeClr val="tx2"/>
                          </a:solidFill>
                        </a:rPr>
                        <a:t> from 2011</a:t>
                      </a:r>
                      <a:endParaRPr lang="en-GB" sz="1400" b="1" dirty="0">
                        <a:solidFill>
                          <a:schemeClr val="tx2"/>
                        </a:solidFill>
                      </a:endParaRPr>
                    </a:p>
                    <a:p>
                      <a:pPr algn="l"/>
                      <a:endParaRPr lang="en-GB" sz="1400" dirty="0">
                        <a:solidFill>
                          <a:schemeClr val="tx2"/>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CPI</a:t>
                      </a:r>
                    </a:p>
                    <a:p>
                      <a:pPr algn="ctr"/>
                      <a:endParaRPr lang="en-GB" sz="1400" dirty="0">
                        <a:solidFill>
                          <a:schemeClr val="tx2"/>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544475328"/>
                  </a:ext>
                </a:extLst>
              </a:tr>
            </a:tbl>
          </a:graphicData>
        </a:graphic>
      </p:graphicFrame>
      <p:sp>
        <p:nvSpPr>
          <p:cNvPr id="10" name="Slide Number Placeholder 9"/>
          <p:cNvSpPr>
            <a:spLocks noGrp="1"/>
          </p:cNvSpPr>
          <p:nvPr>
            <p:ph type="sldNum" sz="quarter" idx="16"/>
          </p:nvPr>
        </p:nvSpPr>
        <p:spPr/>
        <p:txBody>
          <a:bodyPr/>
          <a:lstStyle/>
          <a:p>
            <a:fld id="{99A355F5-91DB-364E-9ADB-D824C3FE291A}" type="slidenum">
              <a:rPr lang="en-US" smtClean="0"/>
              <a:pPr/>
              <a:t>5</a:t>
            </a:fld>
            <a:endParaRPr lang="en-US" dirty="0"/>
          </a:p>
        </p:txBody>
      </p:sp>
      <p:sp>
        <p:nvSpPr>
          <p:cNvPr id="7" name="TextBox 6"/>
          <p:cNvSpPr txBox="1"/>
          <p:nvPr/>
        </p:nvSpPr>
        <p:spPr>
          <a:xfrm>
            <a:off x="1130301" y="4667693"/>
            <a:ext cx="3580948" cy="938783"/>
          </a:xfrm>
          <a:prstGeom prst="rect">
            <a:avLst/>
          </a:prstGeom>
          <a:noFill/>
        </p:spPr>
        <p:txBody>
          <a:bodyPr wrap="square" rtlCol="0">
            <a:spAutoFit/>
          </a:bodyPr>
          <a:lstStyle/>
          <a:p>
            <a:pPr marL="180975" indent="-180975" defTabSz="1007943">
              <a:lnSpc>
                <a:spcPct val="110000"/>
              </a:lnSpc>
              <a:spcAft>
                <a:spcPts val="600"/>
              </a:spcAft>
              <a:buClr>
                <a:schemeClr val="accent4"/>
              </a:buClr>
              <a:buFont typeface="System Font"/>
              <a:buChar char="●"/>
            </a:pPr>
            <a:r>
              <a:rPr lang="en-GB" sz="1400" dirty="0">
                <a:solidFill>
                  <a:schemeClr val="tx2"/>
                </a:solidFill>
                <a:latin typeface="Arial" panose="020B0604020202020204" pitchFamily="34" charset="0"/>
                <a:cs typeface="Arial" panose="020B0604020202020204" pitchFamily="34" charset="0"/>
              </a:rPr>
              <a:t>Annual increase</a:t>
            </a:r>
          </a:p>
          <a:p>
            <a:pPr marL="180975" indent="-180975" defTabSz="1007943">
              <a:lnSpc>
                <a:spcPct val="110000"/>
              </a:lnSpc>
              <a:spcAft>
                <a:spcPts val="600"/>
              </a:spcAft>
              <a:buClr>
                <a:schemeClr val="accent4"/>
              </a:buClr>
              <a:buFont typeface="System Font"/>
              <a:buChar char="●"/>
            </a:pPr>
            <a:r>
              <a:rPr lang="en-GB" sz="1400" dirty="0">
                <a:solidFill>
                  <a:schemeClr val="tx2"/>
                </a:solidFill>
                <a:latin typeface="Arial" panose="020B0604020202020204" pitchFamily="34" charset="0"/>
                <a:cs typeface="Arial" panose="020B0604020202020204" pitchFamily="34" charset="0"/>
              </a:rPr>
              <a:t>Proportionate first increase</a:t>
            </a:r>
          </a:p>
          <a:p>
            <a:pPr marL="180975" indent="-180975" defTabSz="1007943">
              <a:lnSpc>
                <a:spcPct val="110000"/>
              </a:lnSpc>
              <a:spcAft>
                <a:spcPts val="600"/>
              </a:spcAft>
              <a:buClr>
                <a:schemeClr val="accent4"/>
              </a:buClr>
              <a:buFont typeface="System Font"/>
              <a:buChar char="●"/>
            </a:pPr>
            <a:r>
              <a:rPr lang="en-GB" sz="1400" dirty="0">
                <a:solidFill>
                  <a:schemeClr val="tx2"/>
                </a:solidFill>
                <a:latin typeface="Arial" panose="020B0604020202020204" pitchFamily="34" charset="0"/>
                <a:cs typeface="Arial" panose="020B0604020202020204" pitchFamily="34" charset="0"/>
              </a:rPr>
              <a:t>Caps will bite / no headroom </a:t>
            </a:r>
          </a:p>
        </p:txBody>
      </p:sp>
    </p:spTree>
    <p:extLst>
      <p:ext uri="{BB962C8B-B14F-4D97-AF65-F5344CB8AC3E}">
        <p14:creationId xmlns:p14="http://schemas.microsoft.com/office/powerpoint/2010/main" val="140520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4949"/>
          <a:stretch/>
        </p:blipFill>
        <p:spPr>
          <a:xfrm>
            <a:off x="2631319" y="4295553"/>
            <a:ext cx="8060493" cy="3264122"/>
          </a:xfrm>
          <a:prstGeom prst="rect">
            <a:avLst/>
          </a:prstGeom>
        </p:spPr>
      </p:pic>
      <p:sp>
        <p:nvSpPr>
          <p:cNvPr id="2" name="Title 1"/>
          <p:cNvSpPr>
            <a:spLocks noGrp="1"/>
          </p:cNvSpPr>
          <p:nvPr>
            <p:ph type="title"/>
          </p:nvPr>
        </p:nvSpPr>
        <p:spPr/>
        <p:txBody>
          <a:bodyPr/>
          <a:lstStyle/>
          <a:p>
            <a:r>
              <a:rPr lang="en-GB" dirty="0"/>
              <a:t>Pension increases – EXAMPLE</a:t>
            </a:r>
          </a:p>
        </p:txBody>
      </p:sp>
      <p:sp>
        <p:nvSpPr>
          <p:cNvPr id="3" name="Content Placeholder 2"/>
          <p:cNvSpPr>
            <a:spLocks noGrp="1"/>
          </p:cNvSpPr>
          <p:nvPr>
            <p:ph sz="half" idx="1"/>
          </p:nvPr>
        </p:nvSpPr>
        <p:spPr>
          <a:xfrm>
            <a:off x="629803" y="2223455"/>
            <a:ext cx="8875179" cy="5111750"/>
          </a:xfrm>
        </p:spPr>
        <p:txBody>
          <a:bodyPr/>
          <a:lstStyle/>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r>
              <a:rPr lang="en-GB" sz="1400" b="1" dirty="0"/>
              <a:t>Where “Rate” = CPI max 2.5% / 5%</a:t>
            </a:r>
          </a:p>
          <a:p>
            <a:pPr marL="180975" indent="-180975">
              <a:buClr>
                <a:schemeClr val="accent4"/>
              </a:buClr>
            </a:pPr>
            <a:r>
              <a:rPr lang="en-GB" sz="1400" dirty="0"/>
              <a:t>assume 5% for example</a:t>
            </a:r>
          </a:p>
          <a:p>
            <a:pPr marL="180975" indent="-180975">
              <a:buClr>
                <a:schemeClr val="accent4"/>
              </a:buClr>
            </a:pPr>
            <a:r>
              <a:rPr lang="en-GB" sz="1400" dirty="0"/>
              <a:t>assume CPI = 10%</a:t>
            </a:r>
          </a:p>
        </p:txBody>
      </p:sp>
      <p:graphicFrame>
        <p:nvGraphicFramePr>
          <p:cNvPr id="5" name="Table 4"/>
          <p:cNvGraphicFramePr>
            <a:graphicFrameLocks noGrp="1"/>
          </p:cNvGraphicFramePr>
          <p:nvPr>
            <p:extLst>
              <p:ext uri="{D42A27DB-BD31-4B8C-83A1-F6EECF244321}">
                <p14:modId xmlns:p14="http://schemas.microsoft.com/office/powerpoint/2010/main" val="2745158011"/>
              </p:ext>
            </p:extLst>
          </p:nvPr>
        </p:nvGraphicFramePr>
        <p:xfrm>
          <a:off x="629803" y="1602739"/>
          <a:ext cx="8485330" cy="2183040"/>
        </p:xfrm>
        <a:graphic>
          <a:graphicData uri="http://schemas.openxmlformats.org/drawingml/2006/table">
            <a:tbl>
              <a:tblPr firstRow="1" bandRow="1">
                <a:tableStyleId>{5C22544A-7EE6-4342-B048-85BDC9FD1C3A}</a:tableStyleId>
              </a:tblPr>
              <a:tblGrid>
                <a:gridCol w="2005330">
                  <a:extLst>
                    <a:ext uri="{9D8B030D-6E8A-4147-A177-3AD203B41FA5}">
                      <a16:colId xmlns:a16="http://schemas.microsoft.com/office/drawing/2014/main" val="3689367756"/>
                    </a:ext>
                  </a:extLst>
                </a:gridCol>
                <a:gridCol w="2160000">
                  <a:extLst>
                    <a:ext uri="{9D8B030D-6E8A-4147-A177-3AD203B41FA5}">
                      <a16:colId xmlns:a16="http://schemas.microsoft.com/office/drawing/2014/main" val="39915135"/>
                    </a:ext>
                  </a:extLst>
                </a:gridCol>
                <a:gridCol w="2160000">
                  <a:extLst>
                    <a:ext uri="{9D8B030D-6E8A-4147-A177-3AD203B41FA5}">
                      <a16:colId xmlns:a16="http://schemas.microsoft.com/office/drawing/2014/main" val="962621259"/>
                    </a:ext>
                  </a:extLst>
                </a:gridCol>
                <a:gridCol w="2160000">
                  <a:extLst>
                    <a:ext uri="{9D8B030D-6E8A-4147-A177-3AD203B41FA5}">
                      <a16:colId xmlns:a16="http://schemas.microsoft.com/office/drawing/2014/main" val="720215342"/>
                    </a:ext>
                  </a:extLst>
                </a:gridCol>
              </a:tblGrid>
              <a:tr h="720000">
                <a:tc>
                  <a:txBody>
                    <a:bodyPr/>
                    <a:lstStyle/>
                    <a:p>
                      <a:pPr algn="l"/>
                      <a:endParaRPr lang="en-GB" sz="1400" dirty="0">
                        <a:solidFill>
                          <a:schemeClr val="tx2"/>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400" dirty="0">
                          <a:solidFill>
                            <a:schemeClr val="tx2"/>
                          </a:solidFill>
                        </a:rPr>
                        <a:t>PENSION</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180975" lvl="2" indent="0" algn="ctr"/>
                      <a:r>
                        <a:rPr lang="en-GB" sz="1400" dirty="0">
                          <a:solidFill>
                            <a:schemeClr val="tx2"/>
                          </a:solidFill>
                        </a:rPr>
                        <a:t>PROPORTIONATE INCREASE</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180975" lvl="2" indent="0" algn="ctr"/>
                      <a:r>
                        <a:rPr lang="en-GB" sz="1400" dirty="0">
                          <a:solidFill>
                            <a:schemeClr val="tx2"/>
                          </a:solidFill>
                        </a:rPr>
                        <a:t>INCREASED</a:t>
                      </a:r>
                      <a:r>
                        <a:rPr lang="en-GB" sz="1400" baseline="0" dirty="0">
                          <a:solidFill>
                            <a:schemeClr val="tx2"/>
                          </a:solidFill>
                        </a:rPr>
                        <a:t> PENSION</a:t>
                      </a:r>
                      <a:endParaRPr lang="en-GB" sz="1400" dirty="0">
                        <a:solidFill>
                          <a:schemeClr val="tx2"/>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671992091"/>
                  </a:ext>
                </a:extLst>
              </a:tr>
              <a:tr h="720000">
                <a:tc>
                  <a:txBody>
                    <a:bodyPr/>
                    <a:lstStyle/>
                    <a:p>
                      <a:pPr algn="l"/>
                      <a:r>
                        <a:rPr lang="en-GB" sz="1400" b="1" dirty="0">
                          <a:solidFill>
                            <a:schemeClr val="tx2"/>
                          </a:solidFill>
                        </a:rPr>
                        <a:t>Pension</a:t>
                      </a:r>
                      <a:r>
                        <a:rPr lang="en-GB" sz="1400" b="1" baseline="0" dirty="0">
                          <a:solidFill>
                            <a:schemeClr val="tx2"/>
                          </a:solidFill>
                        </a:rPr>
                        <a:t> commenced </a:t>
                      </a:r>
                    </a:p>
                    <a:p>
                      <a:pPr algn="l"/>
                      <a:r>
                        <a:rPr lang="en-GB" sz="1400" b="1" baseline="0" dirty="0">
                          <a:solidFill>
                            <a:schemeClr val="tx2"/>
                          </a:solidFill>
                        </a:rPr>
                        <a:t>1 December 2022</a:t>
                      </a:r>
                      <a:endParaRPr lang="en-GB" sz="1400" b="1" dirty="0">
                        <a:solidFill>
                          <a:schemeClr val="tx2"/>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400" b="1" dirty="0">
                          <a:solidFill>
                            <a:schemeClr val="tx2"/>
                          </a:solidFill>
                        </a:rPr>
                        <a:t>£12,920</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712788" lvl="2" indent="0" algn="just"/>
                      <a:r>
                        <a:rPr lang="en-GB" sz="1400" b="1" dirty="0">
                          <a:solidFill>
                            <a:schemeClr val="tx2"/>
                          </a:solidFill>
                        </a:rPr>
                        <a:t>Rate x 4/12</a:t>
                      </a:r>
                    </a:p>
                    <a:p>
                      <a:pPr marL="712788" lvl="2" indent="0" algn="just"/>
                      <a:r>
                        <a:rPr lang="en-GB" sz="1400" b="1" dirty="0">
                          <a:solidFill>
                            <a:schemeClr val="tx2"/>
                          </a:solidFill>
                        </a:rPr>
                        <a:t>= 5% x 4/12</a:t>
                      </a:r>
                    </a:p>
                    <a:p>
                      <a:pPr marL="712788" lvl="2" indent="0" algn="just"/>
                      <a:r>
                        <a:rPr lang="en-GB" sz="1400" b="1" dirty="0">
                          <a:solidFill>
                            <a:schemeClr val="tx2"/>
                          </a:solidFill>
                        </a:rPr>
                        <a:t>= 1.67%</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lvl="2" algn="ctr" defTabSz="1007943" rtl="0" eaLnBrk="1" latinLnBrk="0" hangingPunct="1"/>
                      <a:r>
                        <a:rPr lang="en-GB" sz="1400" b="1" kern="1200" dirty="0">
                          <a:solidFill>
                            <a:schemeClr val="tx2"/>
                          </a:solidFill>
                          <a:latin typeface="+mn-lt"/>
                          <a:ea typeface="+mn-ea"/>
                          <a:cs typeface="+mn-cs"/>
                        </a:rPr>
                        <a:t>£13,135.76</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925705348"/>
                  </a:ext>
                </a:extLst>
              </a:tr>
              <a:tr h="720000">
                <a:tc>
                  <a:txBody>
                    <a:bodyPr/>
                    <a:lstStyle/>
                    <a:p>
                      <a:pPr algn="l"/>
                      <a:r>
                        <a:rPr lang="en-GB" sz="1400" b="1" dirty="0">
                          <a:solidFill>
                            <a:schemeClr val="tx2"/>
                          </a:solidFill>
                        </a:rPr>
                        <a:t>Pension commenced</a:t>
                      </a:r>
                    </a:p>
                    <a:p>
                      <a:pPr algn="l"/>
                      <a:r>
                        <a:rPr lang="en-GB" sz="1400" b="1" dirty="0">
                          <a:solidFill>
                            <a:schemeClr val="tx2"/>
                          </a:solidFill>
                        </a:rPr>
                        <a:t>1 January 2023</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400" b="1" dirty="0">
                          <a:solidFill>
                            <a:schemeClr val="tx2"/>
                          </a:solidFill>
                        </a:rPr>
                        <a:t>£13,920</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712788" lvl="2" indent="0" algn="just"/>
                      <a:r>
                        <a:rPr lang="en-GB" sz="1400" b="1" dirty="0">
                          <a:solidFill>
                            <a:schemeClr val="tx2"/>
                          </a:solidFill>
                        </a:rPr>
                        <a:t>Rate</a:t>
                      </a:r>
                      <a:r>
                        <a:rPr lang="en-GB" sz="1400" b="1" baseline="0" dirty="0">
                          <a:solidFill>
                            <a:schemeClr val="tx2"/>
                          </a:solidFill>
                        </a:rPr>
                        <a:t> x 3/12</a:t>
                      </a:r>
                    </a:p>
                    <a:p>
                      <a:pPr marL="712788" lvl="2" indent="0" algn="just"/>
                      <a:r>
                        <a:rPr lang="en-GB" sz="1400" b="1" baseline="0" dirty="0">
                          <a:solidFill>
                            <a:schemeClr val="tx2"/>
                          </a:solidFill>
                        </a:rPr>
                        <a:t>= 5% x 3/12</a:t>
                      </a:r>
                    </a:p>
                    <a:p>
                      <a:pPr marL="712788" lvl="2" indent="0" algn="just"/>
                      <a:r>
                        <a:rPr lang="en-GB" sz="1400" b="1" baseline="0" dirty="0">
                          <a:solidFill>
                            <a:schemeClr val="tx2"/>
                          </a:solidFill>
                        </a:rPr>
                        <a:t>= 1.25%</a:t>
                      </a:r>
                      <a:endParaRPr lang="en-GB" sz="1400" b="1" dirty="0">
                        <a:solidFill>
                          <a:schemeClr val="tx2"/>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lvl="2" algn="ctr" defTabSz="1007943" rtl="0" eaLnBrk="1" latinLnBrk="0" hangingPunct="1"/>
                      <a:r>
                        <a:rPr lang="en-GB" sz="1400" b="1" kern="1200" dirty="0">
                          <a:solidFill>
                            <a:schemeClr val="tx2"/>
                          </a:solidFill>
                          <a:latin typeface="+mn-lt"/>
                          <a:ea typeface="+mn-ea"/>
                          <a:cs typeface="+mn-cs"/>
                        </a:rPr>
                        <a:t>£14,094.00</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544475328"/>
                  </a:ext>
                </a:extLst>
              </a:tr>
            </a:tbl>
          </a:graphicData>
        </a:graphic>
      </p:graphicFrame>
      <p:sp>
        <p:nvSpPr>
          <p:cNvPr id="10" name="Slide Number Placeholder 9"/>
          <p:cNvSpPr>
            <a:spLocks noGrp="1"/>
          </p:cNvSpPr>
          <p:nvPr>
            <p:ph type="sldNum" sz="quarter" idx="16"/>
          </p:nvPr>
        </p:nvSpPr>
        <p:spPr/>
        <p:txBody>
          <a:bodyPr/>
          <a:lstStyle/>
          <a:p>
            <a:fld id="{99A355F5-91DB-364E-9ADB-D824C3FE291A}" type="slidenum">
              <a:rPr lang="en-US" smtClean="0"/>
              <a:pPr/>
              <a:t>6</a:t>
            </a:fld>
            <a:endParaRPr lang="en-US" dirty="0"/>
          </a:p>
        </p:txBody>
      </p:sp>
    </p:spTree>
    <p:extLst>
      <p:ext uri="{BB962C8B-B14F-4D97-AF65-F5344CB8AC3E}">
        <p14:creationId xmlns:p14="http://schemas.microsoft.com/office/powerpoint/2010/main" val="3770643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revaluation – scheme rules</a:t>
            </a:r>
          </a:p>
        </p:txBody>
      </p:sp>
      <p:sp>
        <p:nvSpPr>
          <p:cNvPr id="3" name="Content Placeholder 2"/>
          <p:cNvSpPr>
            <a:spLocks noGrp="1"/>
          </p:cNvSpPr>
          <p:nvPr>
            <p:ph sz="half" idx="1"/>
          </p:nvPr>
        </p:nvSpPr>
        <p:spPr>
          <a:xfrm>
            <a:off x="903111" y="1476376"/>
            <a:ext cx="8963378" cy="5111750"/>
          </a:xfrm>
        </p:spPr>
        <p:txBody>
          <a:bodyPr/>
          <a:lstStyle/>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p:txBody>
      </p:sp>
      <p:graphicFrame>
        <p:nvGraphicFramePr>
          <p:cNvPr id="5" name="Table 4"/>
          <p:cNvGraphicFramePr>
            <a:graphicFrameLocks noGrp="1"/>
          </p:cNvGraphicFramePr>
          <p:nvPr>
            <p:extLst>
              <p:ext uri="{D42A27DB-BD31-4B8C-83A1-F6EECF244321}">
                <p14:modId xmlns:p14="http://schemas.microsoft.com/office/powerpoint/2010/main" val="1504441901"/>
              </p:ext>
            </p:extLst>
          </p:nvPr>
        </p:nvGraphicFramePr>
        <p:xfrm>
          <a:off x="991308" y="1797705"/>
          <a:ext cx="6300000" cy="2861091"/>
        </p:xfrm>
        <a:graphic>
          <a:graphicData uri="http://schemas.openxmlformats.org/drawingml/2006/table">
            <a:tbl>
              <a:tblPr firstRow="1" bandRow="1">
                <a:tableStyleId>{5C22544A-7EE6-4342-B048-85BDC9FD1C3A}</a:tableStyleId>
              </a:tblPr>
              <a:tblGrid>
                <a:gridCol w="2592000">
                  <a:extLst>
                    <a:ext uri="{9D8B030D-6E8A-4147-A177-3AD203B41FA5}">
                      <a16:colId xmlns:a16="http://schemas.microsoft.com/office/drawing/2014/main" val="3689367756"/>
                    </a:ext>
                  </a:extLst>
                </a:gridCol>
                <a:gridCol w="3708000">
                  <a:extLst>
                    <a:ext uri="{9D8B030D-6E8A-4147-A177-3AD203B41FA5}">
                      <a16:colId xmlns:a16="http://schemas.microsoft.com/office/drawing/2014/main" val="962621259"/>
                    </a:ext>
                  </a:extLst>
                </a:gridCol>
              </a:tblGrid>
              <a:tr h="910306">
                <a:tc>
                  <a:txBody>
                    <a:bodyPr/>
                    <a:lstStyle/>
                    <a:p>
                      <a:pPr algn="l"/>
                      <a:r>
                        <a:rPr lang="en-GB" sz="1600" dirty="0">
                          <a:solidFill>
                            <a:schemeClr val="tx2"/>
                          </a:solidFill>
                        </a:rPr>
                        <a:t>5% cap for all service</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361950" lvl="1" indent="0" algn="just"/>
                      <a:r>
                        <a:rPr lang="en-GB" sz="1600" dirty="0">
                          <a:solidFill>
                            <a:schemeClr val="tx2"/>
                          </a:solidFill>
                        </a:rPr>
                        <a:t>More headroom so high inflation will impact </a:t>
                      </a:r>
                      <a:r>
                        <a:rPr lang="en-GB" sz="1600" baseline="0" dirty="0">
                          <a:solidFill>
                            <a:schemeClr val="tx2"/>
                          </a:solidFill>
                        </a:rPr>
                        <a:t>for longer</a:t>
                      </a:r>
                      <a:endParaRPr lang="en-GB" sz="1600" dirty="0">
                        <a:solidFill>
                          <a:schemeClr val="tx2"/>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925705348"/>
                  </a:ext>
                </a:extLst>
              </a:tr>
              <a:tr h="910306">
                <a:tc>
                  <a:txBody>
                    <a:bodyPr/>
                    <a:lstStyle/>
                    <a:p>
                      <a:pPr algn="l"/>
                      <a:r>
                        <a:rPr lang="en-GB" sz="1600" b="1" dirty="0">
                          <a:solidFill>
                            <a:schemeClr val="tx2"/>
                          </a:solidFill>
                        </a:rPr>
                        <a:t>No cap</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361950" lvl="1" indent="0" algn="just"/>
                      <a:r>
                        <a:rPr lang="en-GB" sz="1600" b="1" dirty="0">
                          <a:solidFill>
                            <a:schemeClr val="tx2"/>
                          </a:solidFill>
                        </a:rPr>
                        <a:t>High</a:t>
                      </a:r>
                      <a:r>
                        <a:rPr lang="en-GB" sz="1600" b="1" baseline="0" dirty="0">
                          <a:solidFill>
                            <a:schemeClr val="tx2"/>
                          </a:solidFill>
                        </a:rPr>
                        <a:t> inflation will impact more</a:t>
                      </a:r>
                      <a:endParaRPr lang="en-GB" sz="1600" b="1" dirty="0">
                        <a:solidFill>
                          <a:schemeClr val="tx2"/>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544475328"/>
                  </a:ext>
                </a:extLst>
              </a:tr>
              <a:tr h="1040479">
                <a:tc>
                  <a:txBody>
                    <a:bodyPr/>
                    <a:lstStyle/>
                    <a:p>
                      <a:pPr algn="l"/>
                      <a:r>
                        <a:rPr lang="en-GB" sz="1600" b="1" dirty="0">
                          <a:solidFill>
                            <a:schemeClr val="tx2"/>
                          </a:solidFill>
                        </a:rPr>
                        <a:t>Annual rather than cumulative</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361950" lvl="1" indent="0" algn="just"/>
                      <a:r>
                        <a:rPr lang="en-GB" sz="1600" b="1" dirty="0">
                          <a:solidFill>
                            <a:schemeClr val="tx2"/>
                          </a:solidFill>
                        </a:rPr>
                        <a:t>+ cap – no headroom; each increase capped</a:t>
                      </a:r>
                      <a:endParaRPr lang="en-GB" sz="1600" b="1" baseline="0" dirty="0">
                        <a:solidFill>
                          <a:schemeClr val="tx2"/>
                        </a:solidFill>
                      </a:endParaRPr>
                    </a:p>
                    <a:p>
                      <a:pPr marL="361950" lvl="1" indent="0" algn="just"/>
                      <a:r>
                        <a:rPr lang="en-GB" sz="1600" b="1" baseline="0" dirty="0">
                          <a:solidFill>
                            <a:schemeClr val="tx2"/>
                          </a:solidFill>
                        </a:rPr>
                        <a:t>No cap – higher revaluation</a:t>
                      </a:r>
                      <a:endParaRPr lang="en-GB" sz="1600" b="1" dirty="0">
                        <a:solidFill>
                          <a:schemeClr val="tx2"/>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504066423"/>
                  </a:ext>
                </a:extLst>
              </a:tr>
            </a:tbl>
          </a:graphicData>
        </a:graphic>
      </p:graphicFrame>
      <p:sp>
        <p:nvSpPr>
          <p:cNvPr id="10" name="Slide Number Placeholder 9"/>
          <p:cNvSpPr>
            <a:spLocks noGrp="1"/>
          </p:cNvSpPr>
          <p:nvPr>
            <p:ph type="sldNum" sz="quarter" idx="16"/>
          </p:nvPr>
        </p:nvSpPr>
        <p:spPr/>
        <p:txBody>
          <a:bodyPr/>
          <a:lstStyle/>
          <a:p>
            <a:fld id="{99A355F5-91DB-364E-9ADB-D824C3FE291A}" type="slidenum">
              <a:rPr lang="en-US" smtClean="0"/>
              <a:pPr/>
              <a:t>7</a:t>
            </a:fld>
            <a:endParaRPr lang="en-US" dirty="0"/>
          </a:p>
        </p:txBody>
      </p:sp>
      <p:pic>
        <p:nvPicPr>
          <p:cNvPr id="4" name="Picture 3"/>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43799" y="0"/>
            <a:ext cx="3148013" cy="7559675"/>
          </a:xfrm>
          <a:prstGeom prst="rect">
            <a:avLst/>
          </a:prstGeom>
        </p:spPr>
      </p:pic>
      <p:pic>
        <p:nvPicPr>
          <p:cNvPr id="7" name="Picture 6"/>
          <p:cNvPicPr>
            <a:picLocks noChangeAspect="1"/>
          </p:cNvPicPr>
          <p:nvPr/>
        </p:nvPicPr>
        <p:blipFill>
          <a:blip r:embed="rId3"/>
          <a:stretch>
            <a:fillRect/>
          </a:stretch>
        </p:blipFill>
        <p:spPr>
          <a:xfrm>
            <a:off x="1733550" y="4990167"/>
            <a:ext cx="5879642" cy="2569508"/>
          </a:xfrm>
          <a:prstGeom prst="rect">
            <a:avLst/>
          </a:prstGeom>
        </p:spPr>
      </p:pic>
    </p:spTree>
    <p:extLst>
      <p:ext uri="{BB962C8B-B14F-4D97-AF65-F5344CB8AC3E}">
        <p14:creationId xmlns:p14="http://schemas.microsoft.com/office/powerpoint/2010/main" val="1351224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913"/>
          <a:stretch/>
        </p:blipFill>
        <p:spPr>
          <a:xfrm>
            <a:off x="12700" y="0"/>
            <a:ext cx="10679112" cy="7559675"/>
          </a:xfrm>
          <a:prstGeom prst="rect">
            <a:avLst/>
          </a:prstGeom>
        </p:spPr>
      </p:pic>
      <p:sp>
        <p:nvSpPr>
          <p:cNvPr id="2" name="Title 1"/>
          <p:cNvSpPr>
            <a:spLocks noGrp="1"/>
          </p:cNvSpPr>
          <p:nvPr>
            <p:ph type="title"/>
          </p:nvPr>
        </p:nvSpPr>
        <p:spPr/>
        <p:txBody>
          <a:bodyPr/>
          <a:lstStyle/>
          <a:p>
            <a:r>
              <a:rPr lang="en-GB" dirty="0"/>
              <a:t>INCREASES IN PAYMENT – scheme rules</a:t>
            </a:r>
          </a:p>
        </p:txBody>
      </p:sp>
      <p:sp>
        <p:nvSpPr>
          <p:cNvPr id="3" name="Content Placeholder 2"/>
          <p:cNvSpPr>
            <a:spLocks noGrp="1"/>
          </p:cNvSpPr>
          <p:nvPr>
            <p:ph sz="half" idx="1"/>
          </p:nvPr>
        </p:nvSpPr>
        <p:spPr>
          <a:xfrm>
            <a:off x="903111" y="1476376"/>
            <a:ext cx="8963378" cy="5111750"/>
          </a:xfrm>
        </p:spPr>
        <p:txBody>
          <a:bodyPr/>
          <a:lstStyle/>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a:p>
            <a:pPr marL="0" indent="0">
              <a:buClr>
                <a:schemeClr val="accent4"/>
              </a:buClr>
              <a:buNone/>
            </a:pPr>
            <a:endParaRPr lang="en-GB" sz="1100" b="1" dirty="0"/>
          </a:p>
        </p:txBody>
      </p:sp>
      <p:graphicFrame>
        <p:nvGraphicFramePr>
          <p:cNvPr id="5" name="Table 4"/>
          <p:cNvGraphicFramePr>
            <a:graphicFrameLocks noGrp="1"/>
          </p:cNvGraphicFramePr>
          <p:nvPr>
            <p:extLst>
              <p:ext uri="{D42A27DB-BD31-4B8C-83A1-F6EECF244321}">
                <p14:modId xmlns:p14="http://schemas.microsoft.com/office/powerpoint/2010/main" val="1580126960"/>
              </p:ext>
            </p:extLst>
          </p:nvPr>
        </p:nvGraphicFramePr>
        <p:xfrm>
          <a:off x="991308" y="1797706"/>
          <a:ext cx="8367180" cy="3420000"/>
        </p:xfrm>
        <a:graphic>
          <a:graphicData uri="http://schemas.openxmlformats.org/drawingml/2006/table">
            <a:tbl>
              <a:tblPr firstRow="1" bandRow="1">
                <a:tableStyleId>{5C22544A-7EE6-4342-B048-85BDC9FD1C3A}</a:tableStyleId>
              </a:tblPr>
              <a:tblGrid>
                <a:gridCol w="4183590">
                  <a:extLst>
                    <a:ext uri="{9D8B030D-6E8A-4147-A177-3AD203B41FA5}">
                      <a16:colId xmlns:a16="http://schemas.microsoft.com/office/drawing/2014/main" val="3689367756"/>
                    </a:ext>
                  </a:extLst>
                </a:gridCol>
                <a:gridCol w="4183590">
                  <a:extLst>
                    <a:ext uri="{9D8B030D-6E8A-4147-A177-3AD203B41FA5}">
                      <a16:colId xmlns:a16="http://schemas.microsoft.com/office/drawing/2014/main" val="962621259"/>
                    </a:ext>
                  </a:extLst>
                </a:gridCol>
              </a:tblGrid>
              <a:tr h="540000">
                <a:tc>
                  <a:txBody>
                    <a:bodyPr/>
                    <a:lstStyle/>
                    <a:p>
                      <a:pPr algn="l"/>
                      <a:r>
                        <a:rPr lang="en-GB" sz="1400" dirty="0">
                          <a:solidFill>
                            <a:schemeClr val="bg1"/>
                          </a:solidFill>
                        </a:rPr>
                        <a:t>RPI Continues</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marL="361950" lvl="1" indent="0" algn="just"/>
                      <a:r>
                        <a:rPr lang="en-GB" sz="1400" dirty="0">
                          <a:solidFill>
                            <a:schemeClr val="bg1"/>
                          </a:solidFill>
                        </a:rPr>
                        <a:t>Reduces the impact of high inflation</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extLst>
                  <a:ext uri="{0D108BD9-81ED-4DB2-BD59-A6C34878D82A}">
                    <a16:rowId xmlns:a16="http://schemas.microsoft.com/office/drawing/2014/main" val="3375034565"/>
                  </a:ext>
                </a:extLst>
              </a:tr>
              <a:tr h="720000">
                <a:tc>
                  <a:txBody>
                    <a:bodyPr/>
                    <a:lstStyle/>
                    <a:p>
                      <a:pPr algn="l"/>
                      <a:r>
                        <a:rPr lang="en-GB" sz="1400" b="1" dirty="0">
                          <a:solidFill>
                            <a:schemeClr val="tx2"/>
                          </a:solidFill>
                        </a:rPr>
                        <a:t>5% cap continues</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361950" lvl="1" indent="0" algn="just"/>
                      <a:r>
                        <a:rPr lang="en-GB" sz="1400" b="1" dirty="0">
                          <a:solidFill>
                            <a:schemeClr val="tx2"/>
                          </a:solidFill>
                        </a:rPr>
                        <a:t>Reduces impact of high inflation</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925705348"/>
                  </a:ext>
                </a:extLst>
              </a:tr>
              <a:tr h="720000">
                <a:tc>
                  <a:txBody>
                    <a:bodyPr/>
                    <a:lstStyle/>
                    <a:p>
                      <a:pPr algn="l"/>
                      <a:r>
                        <a:rPr lang="en-GB" sz="1400" b="1" dirty="0">
                          <a:solidFill>
                            <a:schemeClr val="tx2"/>
                          </a:solidFill>
                        </a:rPr>
                        <a:t>No cap on increases (or higher cap)</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361950" lvl="1" indent="0" algn="just"/>
                      <a:r>
                        <a:rPr lang="en-GB" sz="1400" b="1" dirty="0">
                          <a:solidFill>
                            <a:schemeClr val="tx2"/>
                          </a:solidFill>
                        </a:rPr>
                        <a:t>Reduces impact of high inflation but not the impact of low early retirement factors</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544475328"/>
                  </a:ext>
                </a:extLst>
              </a:tr>
              <a:tr h="720000">
                <a:tc>
                  <a:txBody>
                    <a:bodyPr/>
                    <a:lstStyle/>
                    <a:p>
                      <a:pPr algn="l"/>
                      <a:r>
                        <a:rPr lang="en-GB" sz="1400" b="1" dirty="0">
                          <a:solidFill>
                            <a:schemeClr val="tx2"/>
                          </a:solidFill>
                        </a:rPr>
                        <a:t>First increase is not proportionate</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361950" lvl="1" indent="0" algn="just"/>
                      <a:r>
                        <a:rPr lang="en-GB" sz="1400" b="1" dirty="0">
                          <a:solidFill>
                            <a:schemeClr val="tx2"/>
                          </a:solidFill>
                        </a:rPr>
                        <a:t>Reduces impact</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504066423"/>
                  </a:ext>
                </a:extLst>
              </a:tr>
              <a:tr h="720000">
                <a:tc>
                  <a:txBody>
                    <a:bodyPr/>
                    <a:lstStyle/>
                    <a:p>
                      <a:pPr algn="l"/>
                      <a:r>
                        <a:rPr lang="en-GB" sz="1400" b="1" dirty="0">
                          <a:solidFill>
                            <a:schemeClr val="tx2"/>
                          </a:solidFill>
                        </a:rPr>
                        <a:t>Different index date (eg December)</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361950" lvl="1" indent="0" algn="just"/>
                      <a:r>
                        <a:rPr lang="en-GB" sz="1400" b="1" dirty="0">
                          <a:solidFill>
                            <a:schemeClr val="tx2"/>
                          </a:solidFill>
                        </a:rPr>
                        <a:t>Variable</a:t>
                      </a: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419558177"/>
                  </a:ext>
                </a:extLst>
              </a:tr>
            </a:tbl>
          </a:graphicData>
        </a:graphic>
      </p:graphicFrame>
      <p:sp>
        <p:nvSpPr>
          <p:cNvPr id="10" name="Slide Number Placeholder 9"/>
          <p:cNvSpPr>
            <a:spLocks noGrp="1"/>
          </p:cNvSpPr>
          <p:nvPr>
            <p:ph type="sldNum" sz="quarter" idx="16"/>
          </p:nvPr>
        </p:nvSpPr>
        <p:spPr/>
        <p:txBody>
          <a:bodyPr/>
          <a:lstStyle/>
          <a:p>
            <a:fld id="{99A355F5-91DB-364E-9ADB-D824C3FE291A}" type="slidenum">
              <a:rPr lang="en-US" smtClean="0"/>
              <a:pPr/>
              <a:t>8</a:t>
            </a:fld>
            <a:endParaRPr lang="en-US" dirty="0"/>
          </a:p>
        </p:txBody>
      </p:sp>
    </p:spTree>
    <p:extLst>
      <p:ext uri="{BB962C8B-B14F-4D97-AF65-F5344CB8AC3E}">
        <p14:creationId xmlns:p14="http://schemas.microsoft.com/office/powerpoint/2010/main" val="248284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3237623" y="2642181"/>
            <a:ext cx="1652751" cy="8127998"/>
          </a:xfrm>
          <a:prstGeom prst="rect">
            <a:avLst/>
          </a:prstGeom>
        </p:spPr>
      </p:pic>
      <p:sp>
        <p:nvSpPr>
          <p:cNvPr id="2" name="Title 1"/>
          <p:cNvSpPr>
            <a:spLocks noGrp="1"/>
          </p:cNvSpPr>
          <p:nvPr>
            <p:ph type="title"/>
          </p:nvPr>
        </p:nvSpPr>
        <p:spPr/>
        <p:txBody>
          <a:bodyPr/>
          <a:lstStyle/>
          <a:p>
            <a:r>
              <a:rPr lang="en-GB" dirty="0"/>
              <a:t>Impact on members (1)</a:t>
            </a:r>
          </a:p>
        </p:txBody>
      </p:sp>
      <p:sp>
        <p:nvSpPr>
          <p:cNvPr id="3" name="Content Placeholder 2"/>
          <p:cNvSpPr>
            <a:spLocks noGrp="1"/>
          </p:cNvSpPr>
          <p:nvPr>
            <p:ph sz="half" idx="1"/>
          </p:nvPr>
        </p:nvSpPr>
        <p:spPr>
          <a:xfrm>
            <a:off x="539750" y="1476376"/>
            <a:ext cx="4010986" cy="5111750"/>
          </a:xfrm>
        </p:spPr>
        <p:txBody>
          <a:bodyPr/>
          <a:lstStyle/>
          <a:p>
            <a:pPr marL="0" indent="0">
              <a:buClr>
                <a:schemeClr val="accent4"/>
              </a:buClr>
              <a:buNone/>
            </a:pPr>
            <a:r>
              <a:rPr lang="en-GB" sz="1400" b="1" dirty="0"/>
              <a:t>1. </a:t>
            </a:r>
            <a:r>
              <a:rPr lang="en-GB" sz="1400" b="1" u="sng" dirty="0"/>
              <a:t>Early Retirement</a:t>
            </a:r>
          </a:p>
          <a:p>
            <a:pPr marL="180975" indent="-180975">
              <a:buClr>
                <a:schemeClr val="accent4"/>
              </a:buClr>
            </a:pPr>
            <a:r>
              <a:rPr lang="en-GB" sz="1400" dirty="0"/>
              <a:t>Do nothing</a:t>
            </a:r>
          </a:p>
          <a:p>
            <a:pPr marL="180975" indent="-180975">
              <a:buClr>
                <a:schemeClr val="accent4"/>
              </a:buClr>
            </a:pPr>
            <a:r>
              <a:rPr lang="en-GB" sz="1400" dirty="0"/>
              <a:t>Uplift early retirement pension</a:t>
            </a:r>
          </a:p>
          <a:p>
            <a:pPr marL="180975" indent="-180975">
              <a:buClr>
                <a:schemeClr val="accent4"/>
              </a:buClr>
            </a:pPr>
            <a:r>
              <a:rPr lang="en-GB" sz="1400" dirty="0"/>
              <a:t>Do nothing now / correct later</a:t>
            </a:r>
          </a:p>
          <a:p>
            <a:pPr marL="0" indent="0">
              <a:buClr>
                <a:schemeClr val="accent4"/>
              </a:buClr>
              <a:buNone/>
            </a:pPr>
            <a:endParaRPr lang="en-GB" sz="1400" dirty="0"/>
          </a:p>
          <a:p>
            <a:pPr marL="0" indent="0">
              <a:buClr>
                <a:schemeClr val="accent4"/>
              </a:buClr>
              <a:buNone/>
            </a:pPr>
            <a:r>
              <a:rPr lang="en-GB" sz="1400" b="1" dirty="0"/>
              <a:t>2. </a:t>
            </a:r>
            <a:r>
              <a:rPr lang="en-GB" sz="1400" b="1" u="sng" dirty="0"/>
              <a:t>Late Retirement</a:t>
            </a:r>
          </a:p>
          <a:p>
            <a:pPr marL="180975" indent="-180975">
              <a:buClr>
                <a:schemeClr val="accent4"/>
              </a:buClr>
            </a:pPr>
            <a:r>
              <a:rPr lang="en-GB" sz="1400" dirty="0"/>
              <a:t>Similar considerations to early retirement </a:t>
            </a:r>
          </a:p>
          <a:p>
            <a:pPr marL="180975" indent="-180975">
              <a:buClr>
                <a:schemeClr val="accent4"/>
              </a:buClr>
            </a:pPr>
            <a:r>
              <a:rPr lang="en-GB" sz="1400" dirty="0"/>
              <a:t>Tend to be less frequent</a:t>
            </a:r>
          </a:p>
          <a:p>
            <a:pPr marL="0" indent="0">
              <a:buClr>
                <a:schemeClr val="accent4"/>
              </a:buClr>
              <a:buNone/>
            </a:pPr>
            <a:endParaRPr lang="en-GB" sz="1400" dirty="0"/>
          </a:p>
          <a:p>
            <a:pPr marL="0" indent="0">
              <a:buClr>
                <a:schemeClr val="accent4"/>
              </a:buClr>
              <a:buNone/>
            </a:pPr>
            <a:r>
              <a:rPr lang="en-GB" sz="1400" b="1" dirty="0"/>
              <a:t>3.  </a:t>
            </a:r>
            <a:r>
              <a:rPr lang="en-GB" sz="1400" b="1" u="sng" dirty="0"/>
              <a:t>Member concerns over</a:t>
            </a:r>
          </a:p>
          <a:p>
            <a:pPr marL="180975" indent="-180975">
              <a:buClr>
                <a:schemeClr val="accent4"/>
              </a:buClr>
            </a:pPr>
            <a:r>
              <a:rPr lang="en-GB" sz="1400" dirty="0"/>
              <a:t>Impact of caps (esp on increases)</a:t>
            </a:r>
          </a:p>
          <a:p>
            <a:pPr marL="180975" indent="-180975">
              <a:buClr>
                <a:schemeClr val="accent4"/>
              </a:buClr>
            </a:pPr>
            <a:r>
              <a:rPr lang="en-GB" sz="1400" dirty="0"/>
              <a:t>No exercise of discretionary powers</a:t>
            </a:r>
          </a:p>
          <a:p>
            <a:pPr marL="180975" indent="-180975">
              <a:buClr>
                <a:schemeClr val="accent4"/>
              </a:buClr>
            </a:pPr>
            <a:r>
              <a:rPr lang="en-GB" sz="1400" dirty="0"/>
              <a:t>Use of CPI</a:t>
            </a:r>
          </a:p>
          <a:p>
            <a:pPr marL="180975" indent="-180975">
              <a:buClr>
                <a:schemeClr val="accent4"/>
              </a:buClr>
            </a:pPr>
            <a:r>
              <a:rPr lang="en-GB" sz="1400" dirty="0"/>
              <a:t>Change to RPI in 2030</a:t>
            </a:r>
          </a:p>
          <a:p>
            <a:pPr marL="180975" indent="-180975">
              <a:buClr>
                <a:schemeClr val="accent4"/>
              </a:buClr>
            </a:pPr>
            <a:endParaRPr lang="en-GB" sz="1100" dirty="0"/>
          </a:p>
        </p:txBody>
      </p:sp>
      <p:sp>
        <p:nvSpPr>
          <p:cNvPr id="5" name="Slide Number Placeholder 4"/>
          <p:cNvSpPr>
            <a:spLocks noGrp="1"/>
          </p:cNvSpPr>
          <p:nvPr>
            <p:ph type="sldNum" sz="quarter" idx="16"/>
          </p:nvPr>
        </p:nvSpPr>
        <p:spPr/>
        <p:txBody>
          <a:bodyPr/>
          <a:lstStyle/>
          <a:p>
            <a:fld id="{99A355F5-91DB-364E-9ADB-D824C3FE291A}" type="slidenum">
              <a:rPr lang="en-US" smtClean="0"/>
              <a:pPr/>
              <a:t>9</a:t>
            </a:fld>
            <a:endParaRPr lang="en-US" dirty="0"/>
          </a:p>
        </p:txBody>
      </p:sp>
      <p:sp>
        <p:nvSpPr>
          <p:cNvPr id="6" name="TextBox 5"/>
          <p:cNvSpPr txBox="1"/>
          <p:nvPr/>
        </p:nvSpPr>
        <p:spPr>
          <a:xfrm flipH="1">
            <a:off x="4672053" y="2042556"/>
            <a:ext cx="2999140" cy="1268039"/>
          </a:xfrm>
          <a:prstGeom prst="rect">
            <a:avLst/>
          </a:prstGeom>
          <a:noFill/>
        </p:spPr>
        <p:txBody>
          <a:bodyPr wrap="square" rtlCol="0">
            <a:spAutoFit/>
          </a:bodyPr>
          <a:lstStyle/>
          <a:p>
            <a:pPr defTabSz="1007943">
              <a:lnSpc>
                <a:spcPct val="110000"/>
              </a:lnSpc>
              <a:spcAft>
                <a:spcPts val="600"/>
              </a:spcAft>
              <a:buClr>
                <a:schemeClr val="accent4"/>
              </a:buClr>
            </a:pPr>
            <a:r>
              <a:rPr lang="en-GB" sz="1400" b="1" u="sng" dirty="0">
                <a:solidFill>
                  <a:schemeClr val="tx2"/>
                </a:solidFill>
                <a:latin typeface="Arial" panose="020B0604020202020204" pitchFamily="34" charset="0"/>
                <a:cs typeface="Arial" panose="020B0604020202020204" pitchFamily="34" charset="0"/>
              </a:rPr>
              <a:t>Preservation Regulations</a:t>
            </a:r>
          </a:p>
          <a:p>
            <a:r>
              <a:rPr lang="en-GB" sz="1400" dirty="0">
                <a:solidFill>
                  <a:schemeClr val="tx2"/>
                </a:solidFill>
              </a:rPr>
              <a:t>Trustees must be satisfied that the value of the early retirement pension is “</a:t>
            </a:r>
            <a:r>
              <a:rPr lang="en-GB" sz="1400" i="1" dirty="0">
                <a:solidFill>
                  <a:schemeClr val="tx2"/>
                </a:solidFill>
              </a:rPr>
              <a:t>at least equal in value</a:t>
            </a:r>
            <a:r>
              <a:rPr lang="en-GB" sz="1400" dirty="0">
                <a:solidFill>
                  <a:schemeClr val="tx2"/>
                </a:solidFill>
              </a:rPr>
              <a:t>” to the benefits payable at NRD</a:t>
            </a:r>
          </a:p>
        </p:txBody>
      </p:sp>
      <p:pic>
        <p:nvPicPr>
          <p:cNvPr id="8" name="Picture 7"/>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27999" y="0"/>
            <a:ext cx="2563814" cy="7543799"/>
          </a:xfrm>
          <a:prstGeom prst="rect">
            <a:avLst/>
          </a:prstGeom>
        </p:spPr>
      </p:pic>
    </p:spTree>
    <p:extLst>
      <p:ext uri="{BB962C8B-B14F-4D97-AF65-F5344CB8AC3E}">
        <p14:creationId xmlns:p14="http://schemas.microsoft.com/office/powerpoint/2010/main" val="3586414636"/>
      </p:ext>
    </p:extLst>
  </p:cSld>
  <p:clrMapOvr>
    <a:masterClrMapping/>
  </p:clrMapOvr>
</p:sld>
</file>

<file path=ppt/theme/theme1.xml><?xml version="1.0" encoding="utf-8"?>
<a:theme xmlns:a="http://schemas.openxmlformats.org/drawingml/2006/main" name="White Theme">
  <a:themeElements>
    <a:clrScheme name="AG New">
      <a:dk1>
        <a:srgbClr val="000000"/>
      </a:dk1>
      <a:lt1>
        <a:srgbClr val="FFFFFF"/>
      </a:lt1>
      <a:dk2>
        <a:srgbClr val="435B76"/>
      </a:dk2>
      <a:lt2>
        <a:srgbClr val="E6E6E6"/>
      </a:lt2>
      <a:accent1>
        <a:srgbClr val="B4B4B4"/>
      </a:accent1>
      <a:accent2>
        <a:srgbClr val="D58001"/>
      </a:accent2>
      <a:accent3>
        <a:srgbClr val="71859A"/>
      </a:accent3>
      <a:accent4>
        <a:srgbClr val="068FB1"/>
      </a:accent4>
      <a:accent5>
        <a:srgbClr val="06985B"/>
      </a:accent5>
      <a:accent6>
        <a:srgbClr val="9F1CBB"/>
      </a:accent6>
      <a:hlink>
        <a:srgbClr val="1C58D3"/>
      </a:hlink>
      <a:folHlink>
        <a:srgbClr val="103C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 - A4.potx" id="{5D5C1886-B873-437C-BB43-555D34C7DABA}" vid="{2A94D58A-28CE-4249-B7DE-C55EDF94CF17}"/>
    </a:ext>
  </a:extLst>
</a:theme>
</file>

<file path=ppt/theme/theme2.xml><?xml version="1.0" encoding="utf-8"?>
<a:theme xmlns:a="http://schemas.openxmlformats.org/drawingml/2006/main" name="Light Silver Theme">
  <a:themeElements>
    <a:clrScheme name="AG New">
      <a:dk1>
        <a:srgbClr val="000000"/>
      </a:dk1>
      <a:lt1>
        <a:srgbClr val="FFFFFF"/>
      </a:lt1>
      <a:dk2>
        <a:srgbClr val="435B76"/>
      </a:dk2>
      <a:lt2>
        <a:srgbClr val="E6E6E6"/>
      </a:lt2>
      <a:accent1>
        <a:srgbClr val="B4B4B4"/>
      </a:accent1>
      <a:accent2>
        <a:srgbClr val="D58001"/>
      </a:accent2>
      <a:accent3>
        <a:srgbClr val="71859A"/>
      </a:accent3>
      <a:accent4>
        <a:srgbClr val="068FB1"/>
      </a:accent4>
      <a:accent5>
        <a:srgbClr val="06985B"/>
      </a:accent5>
      <a:accent6>
        <a:srgbClr val="9F1CBB"/>
      </a:accent6>
      <a:hlink>
        <a:srgbClr val="1C58D3"/>
      </a:hlink>
      <a:folHlink>
        <a:srgbClr val="103C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 - A4.potx" id="{5D5C1886-B873-437C-BB43-555D34C7DABA}" vid="{8C4A2416-CE50-4B6F-A7B7-35132E8B9A1D}"/>
    </a:ext>
  </a:extLst>
</a:theme>
</file>

<file path=ppt/theme/theme3.xml><?xml version="1.0" encoding="utf-8"?>
<a:theme xmlns:a="http://schemas.openxmlformats.org/drawingml/2006/main" name="Silver Theme">
  <a:themeElements>
    <a:clrScheme name="AG New">
      <a:dk1>
        <a:srgbClr val="000000"/>
      </a:dk1>
      <a:lt1>
        <a:srgbClr val="FFFFFF"/>
      </a:lt1>
      <a:dk2>
        <a:srgbClr val="435B76"/>
      </a:dk2>
      <a:lt2>
        <a:srgbClr val="E6E6E6"/>
      </a:lt2>
      <a:accent1>
        <a:srgbClr val="B4B4B4"/>
      </a:accent1>
      <a:accent2>
        <a:srgbClr val="D58001"/>
      </a:accent2>
      <a:accent3>
        <a:srgbClr val="71859A"/>
      </a:accent3>
      <a:accent4>
        <a:srgbClr val="068FB1"/>
      </a:accent4>
      <a:accent5>
        <a:srgbClr val="06985B"/>
      </a:accent5>
      <a:accent6>
        <a:srgbClr val="9F1CBB"/>
      </a:accent6>
      <a:hlink>
        <a:srgbClr val="1C58D3"/>
      </a:hlink>
      <a:folHlink>
        <a:srgbClr val="103C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 - A4.potx" id="{5D5C1886-B873-437C-BB43-555D34C7DABA}" vid="{F151FE1A-81B4-4D00-BCFC-D625011A850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AG - A4</Template>
  <TotalTime>189</TotalTime>
  <Words>649</Words>
  <Application>Microsoft Office PowerPoint</Application>
  <PresentationFormat>Custom</PresentationFormat>
  <Paragraphs>190</Paragraphs>
  <Slides>12</Slides>
  <Notes>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12</vt:i4>
      </vt:variant>
    </vt:vector>
  </HeadingPairs>
  <TitlesOfParts>
    <vt:vector size="18" baseType="lpstr">
      <vt:lpstr>Arial</vt:lpstr>
      <vt:lpstr>Calibri</vt:lpstr>
      <vt:lpstr>System Font</vt:lpstr>
      <vt:lpstr>White Theme</vt:lpstr>
      <vt:lpstr>Light Silver Theme</vt:lpstr>
      <vt:lpstr>Silver Theme</vt:lpstr>
      <vt:lpstr>High inflation – a legal perspective</vt:lpstr>
      <vt:lpstr>Revaluation – statutory requirements</vt:lpstr>
      <vt:lpstr>Revaluation – statutory requirements</vt:lpstr>
      <vt:lpstr>Revaluation - example</vt:lpstr>
      <vt:lpstr>Pension increases – statutory requirements</vt:lpstr>
      <vt:lpstr>Pension increases – EXAMPLE</vt:lpstr>
      <vt:lpstr>revaluation – scheme rules</vt:lpstr>
      <vt:lpstr>INCREASES IN PAYMENT – scheme rules</vt:lpstr>
      <vt:lpstr>Impact on members (1)</vt:lpstr>
      <vt:lpstr>Impact on members (2)</vt:lpstr>
      <vt:lpstr>Any questions?</vt:lpstr>
      <vt:lpstr>PowerPoint Presentation</vt:lpstr>
    </vt:vector>
  </TitlesOfParts>
  <Company>Addleshaw Goddard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Addleshaw Goddard</dc:creator>
  <cp:keywords>UK; A4; London; Leeds; Manchester; Edinburgh; Glasgow; Aberdeen</cp:keywords>
  <cp:lastModifiedBy>Kate Hulme-Vickerstaff</cp:lastModifiedBy>
  <cp:revision>22</cp:revision>
  <cp:lastPrinted>2019-11-04T11:13:05Z</cp:lastPrinted>
  <dcterms:created xsi:type="dcterms:W3CDTF">2022-10-03T19:39:41Z</dcterms:created>
  <dcterms:modified xsi:type="dcterms:W3CDTF">2022-10-05T17:30:23Z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Retention Period">
    <vt:lpwstr>5y</vt:lpwstr>
  </property>
  <property fmtid="{D5CDD505-2E9C-101B-9397-08002B2CF9AE}" pid="3" name="_AdHocReviewCycleID">
    <vt:i4>207034662</vt:i4>
  </property>
  <property fmtid="{D5CDD505-2E9C-101B-9397-08002B2CF9AE}" pid="4" name="_NewReviewCycle">
    <vt:lpwstr/>
  </property>
  <property fmtid="{D5CDD505-2E9C-101B-9397-08002B2CF9AE}" pid="5" name="_EmailSubject">
    <vt:lpwstr>Slides</vt:lpwstr>
  </property>
  <property fmtid="{D5CDD505-2E9C-101B-9397-08002B2CF9AE}" pid="6" name="_AuthorEmail">
    <vt:lpwstr>Catherine.McAllister@addleshawgoddard.com</vt:lpwstr>
  </property>
  <property fmtid="{D5CDD505-2E9C-101B-9397-08002B2CF9AE}" pid="7" name="_AuthorEmailDisplayName">
    <vt:lpwstr>McAllister, Catherine</vt:lpwstr>
  </property>
</Properties>
</file>